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B3769B70-996B-4DA9-9320-1000B707E2A1}">
  <a:tblStyle styleId="{B3769B70-996B-4DA9-9320-1000B707E2A1}" styleName="Table_0">
    <a:wholeTbl>
      <a:tcTxStyle b="off" i="off">
        <a:font>
          <a:latin typeface="Calibri"/>
          <a:ea typeface="Calibri"/>
          <a:cs typeface="Calibri"/>
        </a:font>
        <a:schemeClr val="dk1"/>
      </a:tcTxStyle>
      <a:tcStyle>
        <a:tcBdr>
          <a:left>
            <a:ln cap="flat" cmpd="sng" w="12700">
              <a:solidFill>
                <a:schemeClr val="accent1"/>
              </a:solidFill>
              <a:prstDash val="solid"/>
              <a:round/>
              <a:headEnd len="sm" w="sm" type="none"/>
              <a:tailEnd len="sm" w="sm" type="none"/>
            </a:ln>
          </a:left>
          <a:right>
            <a:ln cap="flat" cmpd="sng" w="12700">
              <a:solidFill>
                <a:schemeClr val="accent1"/>
              </a:solidFill>
              <a:prstDash val="solid"/>
              <a:round/>
              <a:headEnd len="sm" w="sm" type="none"/>
              <a:tailEnd len="sm" w="sm" type="none"/>
            </a:ln>
          </a:right>
          <a:top>
            <a:ln cap="flat" cmpd="sng" w="12700">
              <a:solidFill>
                <a:schemeClr val="accent1"/>
              </a:solidFill>
              <a:prstDash val="solid"/>
              <a:round/>
              <a:headEnd len="sm" w="sm" type="none"/>
              <a:tailEnd len="sm" w="sm" type="none"/>
            </a:ln>
          </a:top>
          <a:bottom>
            <a:ln cap="flat" cmpd="sng" w="12700">
              <a:solidFill>
                <a:schemeClr val="accent1"/>
              </a:solidFill>
              <a:prstDash val="solid"/>
              <a:round/>
              <a:headEnd len="sm" w="sm" type="none"/>
              <a:tailEnd len="sm" w="sm" type="none"/>
            </a:ln>
          </a:bottom>
          <a:insideH>
            <a:ln cap="flat" cmpd="sng" w="12700">
              <a:solidFill>
                <a:schemeClr val="accent1"/>
              </a:solidFill>
              <a:prstDash val="solid"/>
              <a:round/>
              <a:headEnd len="sm" w="sm" type="none"/>
              <a:tailEnd len="sm" w="sm" type="none"/>
            </a:ln>
          </a:insideH>
          <a:insideV>
            <a:ln cap="flat" cmpd="sng" w="12700">
              <a:solidFill>
                <a:schemeClr val="accent1"/>
              </a:solidFill>
              <a:prstDash val="solid"/>
              <a:round/>
              <a:headEnd len="sm" w="sm" type="none"/>
              <a:tailEnd len="sm" w="sm" type="none"/>
            </a:ln>
          </a:insideV>
        </a:tcBdr>
        <a:fill>
          <a:solidFill>
            <a:srgbClr val="FFFFFF">
              <a:alpha val="0"/>
            </a:srgbClr>
          </a:solidFill>
        </a:fill>
      </a:tcStyle>
    </a:wholeTbl>
    <a:band1H>
      <a:tcTxStyle/>
      <a:tcStyle>
        <a:fill>
          <a:solidFill>
            <a:schemeClr val="accent1">
              <a:alpha val="20000"/>
            </a:schemeClr>
          </a:solidFill>
        </a:fill>
      </a:tcStyle>
    </a:band1H>
    <a:band2H>
      <a:tcTxStyle/>
    </a:band2H>
    <a:band1V>
      <a:tcTxStyle/>
      <a:tcStyle>
        <a:fill>
          <a:solidFill>
            <a:schemeClr val="accent1">
              <a:alpha val="20000"/>
            </a:schemeClr>
          </a:solidFill>
        </a:fill>
      </a:tcStyle>
    </a:band1V>
    <a:band2V>
      <a:tcTxStyle/>
    </a:band2V>
    <a:lastCol>
      <a:tcTxStyle b="on" i="off"/>
    </a:lastCol>
    <a:firstCol>
      <a:tcTxStyle b="on" i="off"/>
    </a:firstCol>
    <a:lastRow>
      <a:tcTxStyle b="on" i="off"/>
      <a:tcStyle>
        <a:tcBdr>
          <a:top>
            <a:ln cap="flat" cmpd="sng" w="50800">
              <a:solidFill>
                <a:schemeClr val="accent1"/>
              </a:solidFill>
              <a:prstDash val="solid"/>
              <a:round/>
              <a:headEnd len="sm" w="sm" type="none"/>
              <a:tailEnd len="sm" w="sm" type="none"/>
            </a:ln>
          </a:top>
        </a:tcBdr>
        <a:fill>
          <a:solidFill>
            <a:srgbClr val="FFFFFF">
              <a:alpha val="0"/>
            </a:srgbClr>
          </a:solidFill>
        </a:fill>
      </a:tcStyle>
    </a:lastRow>
    <a:seCell>
      <a:tcTxStyle/>
    </a:seCell>
    <a:swCell>
      <a:tcTxStyle/>
    </a:swCell>
    <a:firstRow>
      <a:tcTxStyle b="on" i="off"/>
      <a:tcStyle>
        <a:tcBdr>
          <a:bottom>
            <a:ln cap="flat" cmpd="sng" w="25400">
              <a:solidFill>
                <a:schemeClr val="accent1"/>
              </a:solidFill>
              <a:prstDash val="solid"/>
              <a:round/>
              <a:headEnd len="sm" w="sm" type="none"/>
              <a:tailEnd len="sm" w="sm" type="none"/>
            </a:ln>
          </a:bottom>
        </a:tcBdr>
        <a:fill>
          <a:solidFill>
            <a:srgbClr val="FFFFFF">
              <a:alpha val="0"/>
            </a:srgbClr>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1" name="Shape 111"/>
        <p:cNvGrpSpPr/>
        <p:nvPr/>
      </p:nvGrpSpPr>
      <p:grpSpPr>
        <a:xfrm>
          <a:off x="0" y="0"/>
          <a:ext cx="0" cy="0"/>
          <a:chOff x="0" y="0"/>
          <a:chExt cx="0" cy="0"/>
        </a:xfrm>
      </p:grpSpPr>
      <p:sp>
        <p:nvSpPr>
          <p:cNvPr id="112" name="Google Shape;112;n"/>
          <p:cNvSpPr txBox="1"/>
          <p:nvPr>
            <p:ph idx="2" type="hdr"/>
          </p:nvPr>
        </p:nvSpPr>
        <p:spPr>
          <a:xfrm>
            <a:off x="0" y="0"/>
            <a:ext cx="2971800" cy="4587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13" name="Google Shape;113;n"/>
          <p:cNvSpPr txBox="1"/>
          <p:nvPr>
            <p:ph idx="10" type="dt"/>
          </p:nvPr>
        </p:nvSpPr>
        <p:spPr>
          <a:xfrm>
            <a:off x="3884613" y="0"/>
            <a:ext cx="2971800" cy="4587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14" name="Google Shape;114;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5" name="Google Shape;115;n"/>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116" name="Google Shape;116;n"/>
          <p:cNvSpPr txBox="1"/>
          <p:nvPr>
            <p:ph idx="11" type="ftr"/>
          </p:nvPr>
        </p:nvSpPr>
        <p:spPr>
          <a:xfrm>
            <a:off x="0" y="8685213"/>
            <a:ext cx="2971800" cy="4587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17" name="Google Shape;117;n"/>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p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5" name="Google Shape;195;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p1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8" name="Google Shape;288;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p1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6" name="Google Shape;296;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p1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4" name="Google Shape;304;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p1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3" name="Google Shape;313;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p1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1" name="Google Shape;341;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p1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6" name="Google Shape;356;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2" name="Google Shape;362;p1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sz="1200" u="none" strike="noStrike">
                <a:solidFill>
                  <a:schemeClr val="dk1"/>
                </a:solidFill>
                <a:latin typeface="Calibri"/>
                <a:ea typeface="Calibri"/>
                <a:cs typeface="Calibri"/>
                <a:sym typeface="Calibri"/>
              </a:rPr>
              <a:t>E-commerce in Pakistan has witnessed a boom in the past 4 years.</a:t>
            </a:r>
            <a:endParaRPr/>
          </a:p>
          <a:p>
            <a:pPr indent="0" lvl="0" marL="0" rtl="0" algn="l">
              <a:spcBef>
                <a:spcPts val="0"/>
              </a:spcBef>
              <a:spcAft>
                <a:spcPts val="0"/>
              </a:spcAft>
              <a:buNone/>
            </a:pPr>
            <a:r>
              <a:rPr b="0" i="0" lang="en-US" sz="1200" u="none" strike="noStrike">
                <a:solidFill>
                  <a:schemeClr val="dk1"/>
                </a:solidFill>
                <a:latin typeface="Calibri"/>
                <a:ea typeface="Calibri"/>
                <a:cs typeface="Calibri"/>
                <a:sym typeface="Calibri"/>
              </a:rPr>
              <a:t>Pakistan’s e-Commerce industry is emerging rapidly and has the potential to strengthen country’s economy.</a:t>
            </a:r>
            <a:endParaRPr/>
          </a:p>
          <a:p>
            <a:pPr indent="0" lvl="0" marL="0" rtl="0" algn="l">
              <a:spcBef>
                <a:spcPts val="0"/>
              </a:spcBef>
              <a:spcAft>
                <a:spcPts val="0"/>
              </a:spcAft>
              <a:buNone/>
            </a:pPr>
            <a:r>
              <a:rPr b="0" i="0" lang="en-US" sz="1200" u="none" strike="noStrike">
                <a:solidFill>
                  <a:schemeClr val="dk1"/>
                </a:solidFill>
                <a:latin typeface="Calibri"/>
                <a:ea typeface="Calibri"/>
                <a:cs typeface="Calibri"/>
                <a:sym typeface="Calibri"/>
              </a:rPr>
              <a:t>Rapid internet penetration in the country was the major reason behind </a:t>
            </a:r>
            <a:endParaRPr/>
          </a:p>
          <a:p>
            <a:pPr indent="0" lvl="0" marL="0" rtl="0" algn="l">
              <a:spcBef>
                <a:spcPts val="0"/>
              </a:spcBef>
              <a:spcAft>
                <a:spcPts val="0"/>
              </a:spcAft>
              <a:buNone/>
            </a:pPr>
            <a:r>
              <a:rPr b="0" i="0" lang="en-US" sz="1200" u="none" strike="noStrike">
                <a:solidFill>
                  <a:schemeClr val="dk1"/>
                </a:solidFill>
                <a:latin typeface="Calibri"/>
                <a:ea typeface="Calibri"/>
                <a:cs typeface="Calibri"/>
                <a:sym typeface="Calibri"/>
              </a:rPr>
              <a:t>The existing ICT infrastructure is linking remote areas to mainstream. Micro small &amp; medium enterprises unprecedented growth opportunities within and</a:t>
            </a:r>
            <a:endParaRPr/>
          </a:p>
          <a:p>
            <a:pPr indent="0" lvl="0" marL="0" rtl="0" algn="l">
              <a:spcBef>
                <a:spcPts val="0"/>
              </a:spcBef>
              <a:spcAft>
                <a:spcPts val="0"/>
              </a:spcAft>
              <a:buNone/>
            </a:pPr>
            <a:r>
              <a:rPr b="0" i="0" lang="en-US" sz="1200" u="none" strike="noStrike">
                <a:solidFill>
                  <a:schemeClr val="dk1"/>
                </a:solidFill>
                <a:latin typeface="Calibri"/>
                <a:ea typeface="Calibri"/>
                <a:cs typeface="Calibri"/>
                <a:sym typeface="Calibri"/>
              </a:rPr>
              <a:t>outside Pakistan through online platforms.</a:t>
            </a:r>
            <a:endParaRPr/>
          </a:p>
          <a:p>
            <a:pPr indent="0" lvl="0" marL="0" rtl="0" algn="l">
              <a:spcBef>
                <a:spcPts val="0"/>
              </a:spcBef>
              <a:spcAft>
                <a:spcPts val="0"/>
              </a:spcAft>
              <a:buNone/>
            </a:pPr>
            <a:r>
              <a:t/>
            </a:r>
            <a:endParaRPr b="0" i="0" sz="1200" u="none" strike="noStrike">
              <a:solidFill>
                <a:schemeClr val="dk1"/>
              </a:solidFill>
              <a:latin typeface="Calibri"/>
              <a:ea typeface="Calibri"/>
              <a:cs typeface="Calibri"/>
              <a:sym typeface="Calibri"/>
            </a:endParaRPr>
          </a:p>
          <a:p>
            <a:pPr indent="0" lvl="0" marL="0" rtl="0" algn="l">
              <a:spcBef>
                <a:spcPts val="0"/>
              </a:spcBef>
              <a:spcAft>
                <a:spcPts val="0"/>
              </a:spcAft>
              <a:buNone/>
            </a:pPr>
            <a:r>
              <a:rPr b="0" i="0" lang="en-US" sz="1200">
                <a:solidFill>
                  <a:schemeClr val="dk1"/>
                </a:solidFill>
                <a:latin typeface="Calibri"/>
                <a:ea typeface="Calibri"/>
                <a:cs typeface="Calibri"/>
                <a:sym typeface="Calibri"/>
              </a:rPr>
              <a:t>Pakistan is the seventh-largest market in the Middle East, African, and South Asian regions, as measured in Purchasing Power Parity (PPP).</a:t>
            </a:r>
            <a:endParaRPr/>
          </a:p>
          <a:p>
            <a:pPr indent="0" lvl="0" marL="0" rtl="0" algn="l">
              <a:spcBef>
                <a:spcPts val="0"/>
              </a:spcBef>
              <a:spcAft>
                <a:spcPts val="0"/>
              </a:spcAft>
              <a:buNone/>
            </a:pPr>
            <a:r>
              <a:rPr b="0" i="0" lang="en-US" sz="1200" u="none" strike="noStrike">
                <a:solidFill>
                  <a:schemeClr val="dk1"/>
                </a:solidFill>
                <a:latin typeface="Calibri"/>
                <a:ea typeface="Calibri"/>
                <a:cs typeface="Calibri"/>
                <a:sym typeface="Calibri"/>
              </a:rPr>
              <a:t>https://www.trade.gov/knowledge-product/pakistan-market-overview#:~:text=With%20a%20population%20of%20approximately,Purchasing%20Power%20Parity%20(PPP).</a:t>
            </a:r>
            <a:endParaRPr/>
          </a:p>
        </p:txBody>
      </p:sp>
      <p:sp>
        <p:nvSpPr>
          <p:cNvPr id="363" name="Google Shape;363;p1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p1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2" name="Google Shape;372;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p1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8" name="Google Shape;378;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p1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4" name="Google Shape;384;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p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5" name="Google Shape;205;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p2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6" name="Google Shape;396;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p2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6" name="Google Shape;406;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p2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5" name="Google Shape;455;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62" name="Google Shape;462;p2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latin typeface="Quattrocento Sans"/>
                <a:ea typeface="Quattrocento Sans"/>
                <a:cs typeface="Quattrocento Sans"/>
                <a:sym typeface="Quattrocento Sans"/>
              </a:rPr>
              <a:t>You can use this slide as your opening or closing slide.  Should you choose to use it as a closing, make sure you review the main points of your presentation.  One creative way to do that is by adding animations to the various graphics on a slide.  This slide has 4 different graphics, and, when you view the slideshow, you will see that you can click to reveal the next graphic.  Similarly, as you review the main topics in your presentation, you may want each point to show up when you are addressing that topic. </a:t>
            </a:r>
            <a:endParaRPr/>
          </a:p>
          <a:p>
            <a:pPr indent="0" lvl="0" marL="0" rtl="0" algn="l">
              <a:spcBef>
                <a:spcPts val="0"/>
              </a:spcBef>
              <a:spcAft>
                <a:spcPts val="0"/>
              </a:spcAft>
              <a:buNone/>
            </a:pPr>
            <a:r>
              <a:t/>
            </a:r>
            <a:endParaRPr>
              <a:latin typeface="Quattrocento Sans"/>
              <a:ea typeface="Quattrocento Sans"/>
              <a:cs typeface="Quattrocento Sans"/>
              <a:sym typeface="Quattrocento Sans"/>
            </a:endParaRPr>
          </a:p>
          <a:p>
            <a:pPr indent="0" lvl="0" marL="0" rtl="0" algn="l">
              <a:spcBef>
                <a:spcPts val="0"/>
              </a:spcBef>
              <a:spcAft>
                <a:spcPts val="0"/>
              </a:spcAft>
              <a:buNone/>
            </a:pPr>
            <a:r>
              <a:rPr b="1" lang="en-US">
                <a:latin typeface="Quattrocento Sans"/>
                <a:ea typeface="Quattrocento Sans"/>
                <a:cs typeface="Quattrocento Sans"/>
                <a:sym typeface="Quattrocento Sans"/>
              </a:rPr>
              <a:t>Add animation to images and graphics: </a:t>
            </a:r>
            <a:endParaRPr/>
          </a:p>
          <a:p>
            <a:pPr indent="-228600" lvl="0" marL="228600" rtl="0" algn="l">
              <a:spcBef>
                <a:spcPts val="0"/>
              </a:spcBef>
              <a:spcAft>
                <a:spcPts val="0"/>
              </a:spcAft>
              <a:buClr>
                <a:schemeClr val="dk1"/>
              </a:buClr>
              <a:buSzPts val="1200"/>
              <a:buFont typeface="Quattrocento Sans"/>
              <a:buAutoNum type="arabicPeriod"/>
            </a:pPr>
            <a:r>
              <a:rPr lang="en-US">
                <a:latin typeface="Quattrocento Sans"/>
                <a:ea typeface="Quattrocento Sans"/>
                <a:cs typeface="Quattrocento Sans"/>
                <a:sym typeface="Quattrocento Sans"/>
              </a:rPr>
              <a:t>Select your image or graphic.</a:t>
            </a:r>
            <a:endParaRPr/>
          </a:p>
          <a:p>
            <a:pPr indent="-228600" lvl="0" marL="228600" rtl="0" algn="l">
              <a:spcBef>
                <a:spcPts val="0"/>
              </a:spcBef>
              <a:spcAft>
                <a:spcPts val="0"/>
              </a:spcAft>
              <a:buClr>
                <a:schemeClr val="dk1"/>
              </a:buClr>
              <a:buSzPts val="1200"/>
              <a:buFont typeface="Quattrocento Sans"/>
              <a:buAutoNum type="arabicPeriod"/>
            </a:pPr>
            <a:r>
              <a:rPr lang="en-US">
                <a:latin typeface="Quattrocento Sans"/>
                <a:ea typeface="Quattrocento Sans"/>
                <a:cs typeface="Quattrocento Sans"/>
                <a:sym typeface="Quattrocento Sans"/>
              </a:rPr>
              <a:t>Click on the Animations tab.</a:t>
            </a:r>
            <a:endParaRPr/>
          </a:p>
          <a:p>
            <a:pPr indent="-228600" lvl="0" marL="228600" rtl="0" algn="l">
              <a:spcBef>
                <a:spcPts val="0"/>
              </a:spcBef>
              <a:spcAft>
                <a:spcPts val="0"/>
              </a:spcAft>
              <a:buClr>
                <a:schemeClr val="dk1"/>
              </a:buClr>
              <a:buSzPts val="1200"/>
              <a:buFont typeface="Quattrocento Sans"/>
              <a:buAutoNum type="arabicPeriod"/>
            </a:pPr>
            <a:r>
              <a:rPr lang="en-US">
                <a:latin typeface="Quattrocento Sans"/>
                <a:ea typeface="Quattrocento Sans"/>
                <a:cs typeface="Quattrocento Sans"/>
                <a:sym typeface="Quattrocento Sans"/>
              </a:rPr>
              <a:t>Choose from the options.  The animation for this slide is “Split”.  The drop-down menu in the Animation section gives even more animations you can use.</a:t>
            </a:r>
            <a:endParaRPr/>
          </a:p>
          <a:p>
            <a:pPr indent="-228600" lvl="0" marL="228600" rtl="0" algn="l">
              <a:spcBef>
                <a:spcPts val="0"/>
              </a:spcBef>
              <a:spcAft>
                <a:spcPts val="0"/>
              </a:spcAft>
              <a:buClr>
                <a:schemeClr val="dk1"/>
              </a:buClr>
              <a:buSzPts val="1200"/>
              <a:buFont typeface="Quattrocento Sans"/>
              <a:buAutoNum type="arabicPeriod"/>
            </a:pPr>
            <a:r>
              <a:rPr lang="en-US">
                <a:latin typeface="Quattrocento Sans"/>
                <a:ea typeface="Quattrocento Sans"/>
                <a:cs typeface="Quattrocento Sans"/>
                <a:sym typeface="Quattrocento Sans"/>
              </a:rPr>
              <a:t>If you have multiple graphics or images, you will see a number appear next to it that notes the order of the animations.</a:t>
            </a:r>
            <a:endParaRPr/>
          </a:p>
          <a:p>
            <a:pPr indent="-152400" lvl="0" marL="228600" rtl="0" algn="l">
              <a:spcBef>
                <a:spcPts val="0"/>
              </a:spcBef>
              <a:spcAft>
                <a:spcPts val="0"/>
              </a:spcAft>
              <a:buClr>
                <a:schemeClr val="dk1"/>
              </a:buClr>
              <a:buSzPts val="1200"/>
              <a:buFont typeface="Calibri"/>
              <a:buNone/>
            </a:pPr>
            <a:r>
              <a:t/>
            </a:r>
            <a:endParaRPr b="1">
              <a:latin typeface="Quattrocento Sans"/>
              <a:ea typeface="Quattrocento Sans"/>
              <a:cs typeface="Quattrocento Sans"/>
              <a:sym typeface="Quattrocento Sans"/>
            </a:endParaRPr>
          </a:p>
          <a:p>
            <a:pPr indent="0" lvl="0" marL="0" rtl="0" algn="l">
              <a:spcBef>
                <a:spcPts val="0"/>
              </a:spcBef>
              <a:spcAft>
                <a:spcPts val="0"/>
              </a:spcAft>
              <a:buClr>
                <a:schemeClr val="dk1"/>
              </a:buClr>
              <a:buSzPts val="1200"/>
              <a:buFont typeface="Quattrocento Sans"/>
              <a:buNone/>
            </a:pPr>
            <a:r>
              <a:rPr b="1" lang="en-US">
                <a:latin typeface="Quattrocento Sans"/>
                <a:ea typeface="Quattrocento Sans"/>
                <a:cs typeface="Quattrocento Sans"/>
                <a:sym typeface="Quattrocento Sans"/>
              </a:rPr>
              <a:t>Note: You will want to choose the animations carefully.  You do not want to make your audience dizzy from your presentation.</a:t>
            </a:r>
            <a:endParaRPr/>
          </a:p>
        </p:txBody>
      </p:sp>
      <p:sp>
        <p:nvSpPr>
          <p:cNvPr id="463" name="Google Shape;463;p2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p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9" name="Google Shape;219;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5" name="Google Shape;235;p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latin typeface="Quattrocento Sans"/>
              <a:ea typeface="Quattrocento Sans"/>
              <a:cs typeface="Quattrocento Sans"/>
              <a:sym typeface="Quattrocento Sans"/>
            </a:endParaRPr>
          </a:p>
        </p:txBody>
      </p:sp>
      <p:sp>
        <p:nvSpPr>
          <p:cNvPr id="236" name="Google Shape;236;p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p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4" name="Google Shape;244;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p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2" name="Google Shape;252;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p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1" name="Google Shape;261;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p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0" name="Google Shape;270;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p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9" name="Google Shape;279;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24" name="Shape 124"/>
        <p:cNvGrpSpPr/>
        <p:nvPr/>
      </p:nvGrpSpPr>
      <p:grpSpPr>
        <a:xfrm>
          <a:off x="0" y="0"/>
          <a:ext cx="0" cy="0"/>
          <a:chOff x="0" y="0"/>
          <a:chExt cx="0" cy="0"/>
        </a:xfrm>
      </p:grpSpPr>
      <p:sp>
        <p:nvSpPr>
          <p:cNvPr id="125" name="Google Shape;125;p2"/>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lvl1pPr lvl="0" rtl="0" algn="l">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26" name="Google Shape;126;p2"/>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127" name="Google Shape;127;p2"/>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28" name="Google Shape;128;p2"/>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29" name="Google Shape;129;p2"/>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81" name="Shape 181"/>
        <p:cNvGrpSpPr/>
        <p:nvPr/>
      </p:nvGrpSpPr>
      <p:grpSpPr>
        <a:xfrm>
          <a:off x="0" y="0"/>
          <a:ext cx="0" cy="0"/>
          <a:chOff x="0" y="0"/>
          <a:chExt cx="0" cy="0"/>
        </a:xfrm>
      </p:grpSpPr>
      <p:sp>
        <p:nvSpPr>
          <p:cNvPr id="182" name="Google Shape;182;p11"/>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lvl1pPr lvl="0" rtl="0" algn="l">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83" name="Google Shape;183;p11"/>
          <p:cNvSpPr txBox="1"/>
          <p:nvPr>
            <p:ph idx="1" type="body"/>
          </p:nvPr>
        </p:nvSpPr>
        <p:spPr>
          <a:xfrm rot="5400000">
            <a:off x="3920400" y="-1256575"/>
            <a:ext cx="4351200" cy="10515600"/>
          </a:xfrm>
          <a:prstGeom prst="rect">
            <a:avLst/>
          </a:prstGeom>
          <a:noFill/>
          <a:ln>
            <a:noFill/>
          </a:ln>
        </p:spPr>
        <p:txBody>
          <a:bodyPr anchorCtr="0" anchor="t" bIns="45700" lIns="91425" spcFirstLastPara="1" rIns="91425" wrap="square" tIns="45700">
            <a:norm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184" name="Google Shape;184;p11"/>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85" name="Google Shape;185;p11"/>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86" name="Google Shape;186;p11"/>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87" name="Shape 187"/>
        <p:cNvGrpSpPr/>
        <p:nvPr/>
      </p:nvGrpSpPr>
      <p:grpSpPr>
        <a:xfrm>
          <a:off x="0" y="0"/>
          <a:ext cx="0" cy="0"/>
          <a:chOff x="0" y="0"/>
          <a:chExt cx="0" cy="0"/>
        </a:xfrm>
      </p:grpSpPr>
      <p:sp>
        <p:nvSpPr>
          <p:cNvPr id="188" name="Google Shape;188;p12"/>
          <p:cNvSpPr txBox="1"/>
          <p:nvPr>
            <p:ph type="title"/>
          </p:nvPr>
        </p:nvSpPr>
        <p:spPr>
          <a:xfrm rot="5400000">
            <a:off x="7133400" y="1956625"/>
            <a:ext cx="5811900" cy="2628900"/>
          </a:xfrm>
          <a:prstGeom prst="rect">
            <a:avLst/>
          </a:prstGeom>
          <a:noFill/>
          <a:ln>
            <a:noFill/>
          </a:ln>
        </p:spPr>
        <p:txBody>
          <a:bodyPr anchorCtr="0" anchor="ctr" bIns="45700" lIns="91425" spcFirstLastPara="1" rIns="91425" wrap="square" tIns="45700">
            <a:normAutofit/>
          </a:bodyPr>
          <a:lstStyle>
            <a:lvl1pPr lvl="0" rtl="0" algn="l">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89" name="Google Shape;189;p12"/>
          <p:cNvSpPr txBox="1"/>
          <p:nvPr>
            <p:ph idx="1" type="body"/>
          </p:nvPr>
        </p:nvSpPr>
        <p:spPr>
          <a:xfrm rot="5400000">
            <a:off x="1799400" y="-596075"/>
            <a:ext cx="5811900" cy="7734300"/>
          </a:xfrm>
          <a:prstGeom prst="rect">
            <a:avLst/>
          </a:prstGeom>
          <a:noFill/>
          <a:ln>
            <a:noFill/>
          </a:ln>
        </p:spPr>
        <p:txBody>
          <a:bodyPr anchorCtr="0" anchor="t" bIns="45700" lIns="91425" spcFirstLastPara="1" rIns="91425" wrap="square" tIns="45700">
            <a:norm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190" name="Google Shape;190;p12"/>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91" name="Google Shape;191;p12"/>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92" name="Google Shape;192;p12"/>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30" name="Shape 130"/>
        <p:cNvGrpSpPr/>
        <p:nvPr/>
      </p:nvGrpSpPr>
      <p:grpSpPr>
        <a:xfrm>
          <a:off x="0" y="0"/>
          <a:ext cx="0" cy="0"/>
          <a:chOff x="0" y="0"/>
          <a:chExt cx="0" cy="0"/>
        </a:xfrm>
      </p:grpSpPr>
      <p:sp>
        <p:nvSpPr>
          <p:cNvPr id="131" name="Google Shape;131;p3"/>
          <p:cNvSpPr txBox="1"/>
          <p:nvPr>
            <p:ph type="ctrTitle"/>
          </p:nvPr>
        </p:nvSpPr>
        <p:spPr>
          <a:xfrm>
            <a:off x="1524000" y="1122363"/>
            <a:ext cx="9144000" cy="2387700"/>
          </a:xfrm>
          <a:prstGeom prst="rect">
            <a:avLst/>
          </a:prstGeom>
          <a:noFill/>
          <a:ln>
            <a:noFill/>
          </a:ln>
        </p:spPr>
        <p:txBody>
          <a:bodyPr anchorCtr="0" anchor="b" bIns="45700" lIns="91425" spcFirstLastPara="1" rIns="91425" wrap="square" tIns="45700">
            <a:normAutofit/>
          </a:bodyPr>
          <a:lstStyle>
            <a:lvl1pPr lvl="0" rtl="0" algn="ctr">
              <a:lnSpc>
                <a:spcPct val="90000"/>
              </a:lnSpc>
              <a:spcBef>
                <a:spcPts val="0"/>
              </a:spcBef>
              <a:spcAft>
                <a:spcPts val="0"/>
              </a:spcAft>
              <a:buClr>
                <a:schemeClr val="dk1"/>
              </a:buClr>
              <a:buSzPts val="6000"/>
              <a:buFont typeface="Calibri"/>
              <a:buNone/>
              <a:defRPr sz="60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32" name="Google Shape;132;p3"/>
          <p:cNvSpPr txBox="1"/>
          <p:nvPr>
            <p:ph idx="1" type="subTitle"/>
          </p:nvPr>
        </p:nvSpPr>
        <p:spPr>
          <a:xfrm>
            <a:off x="1524000" y="3602038"/>
            <a:ext cx="9144000" cy="1655700"/>
          </a:xfrm>
          <a:prstGeom prst="rect">
            <a:avLst/>
          </a:prstGeom>
          <a:noFill/>
          <a:ln>
            <a:noFill/>
          </a:ln>
        </p:spPr>
        <p:txBody>
          <a:bodyPr anchorCtr="0" anchor="t" bIns="45700" lIns="91425" spcFirstLastPara="1" rIns="91425" wrap="square" tIns="45700">
            <a:normAutofit/>
          </a:bodyPr>
          <a:lstStyle>
            <a:lvl1pPr lvl="0" rtl="0" algn="ctr">
              <a:lnSpc>
                <a:spcPct val="90000"/>
              </a:lnSpc>
              <a:spcBef>
                <a:spcPts val="1000"/>
              </a:spcBef>
              <a:spcAft>
                <a:spcPts val="0"/>
              </a:spcAft>
              <a:buClr>
                <a:schemeClr val="dk1"/>
              </a:buClr>
              <a:buSzPts val="2400"/>
              <a:buNone/>
              <a:defRPr sz="2400"/>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133" name="Google Shape;133;p3"/>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34" name="Google Shape;134;p3"/>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35" name="Google Shape;135;p3"/>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6" name="Shape 136"/>
        <p:cNvGrpSpPr/>
        <p:nvPr/>
      </p:nvGrpSpPr>
      <p:grpSpPr>
        <a:xfrm>
          <a:off x="0" y="0"/>
          <a:ext cx="0" cy="0"/>
          <a:chOff x="0" y="0"/>
          <a:chExt cx="0" cy="0"/>
        </a:xfrm>
      </p:grpSpPr>
      <p:sp>
        <p:nvSpPr>
          <p:cNvPr id="137" name="Google Shape;137;p4"/>
          <p:cNvSpPr txBox="1"/>
          <p:nvPr>
            <p:ph type="title"/>
          </p:nvPr>
        </p:nvSpPr>
        <p:spPr>
          <a:xfrm>
            <a:off x="831850" y="1709738"/>
            <a:ext cx="10515600" cy="2852700"/>
          </a:xfrm>
          <a:prstGeom prst="rect">
            <a:avLst/>
          </a:prstGeom>
          <a:noFill/>
          <a:ln>
            <a:noFill/>
          </a:ln>
        </p:spPr>
        <p:txBody>
          <a:bodyPr anchorCtr="0" anchor="b" bIns="45700" lIns="91425" spcFirstLastPara="1" rIns="91425" wrap="square" tIns="45700">
            <a:normAutofit/>
          </a:bodyPr>
          <a:lstStyle>
            <a:lvl1pPr lvl="0" rtl="0" algn="l">
              <a:lnSpc>
                <a:spcPct val="90000"/>
              </a:lnSpc>
              <a:spcBef>
                <a:spcPts val="0"/>
              </a:spcBef>
              <a:spcAft>
                <a:spcPts val="0"/>
              </a:spcAft>
              <a:buClr>
                <a:schemeClr val="dk1"/>
              </a:buClr>
              <a:buSzPts val="6000"/>
              <a:buFont typeface="Calibri"/>
              <a:buNone/>
              <a:defRPr sz="60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38" name="Google Shape;138;p4"/>
          <p:cNvSpPr txBox="1"/>
          <p:nvPr>
            <p:ph idx="1" type="body"/>
          </p:nvPr>
        </p:nvSpPr>
        <p:spPr>
          <a:xfrm>
            <a:off x="831850" y="4589463"/>
            <a:ext cx="10515600" cy="1500300"/>
          </a:xfrm>
          <a:prstGeom prst="rect">
            <a:avLst/>
          </a:prstGeom>
          <a:noFill/>
          <a:ln>
            <a:noFill/>
          </a:ln>
        </p:spPr>
        <p:txBody>
          <a:bodyPr anchorCtr="0" anchor="t" bIns="45700" lIns="91425" spcFirstLastPara="1" rIns="91425" wrap="square" tIns="45700">
            <a:normAutofit/>
          </a:bodyPr>
          <a:lstStyle>
            <a:lvl1pPr indent="-228600" lvl="0" marL="457200" rtl="0" algn="l">
              <a:lnSpc>
                <a:spcPct val="90000"/>
              </a:lnSpc>
              <a:spcBef>
                <a:spcPts val="1000"/>
              </a:spcBef>
              <a:spcAft>
                <a:spcPts val="0"/>
              </a:spcAft>
              <a:buClr>
                <a:srgbClr val="888888"/>
              </a:buClr>
              <a:buSzPts val="2400"/>
              <a:buNone/>
              <a:defRPr sz="2400">
                <a:solidFill>
                  <a:srgbClr val="888888"/>
                </a:solidFill>
              </a:defRPr>
            </a:lvl1pPr>
            <a:lvl2pPr indent="-228600" lvl="1" marL="914400" rtl="0" algn="l">
              <a:lnSpc>
                <a:spcPct val="90000"/>
              </a:lnSpc>
              <a:spcBef>
                <a:spcPts val="500"/>
              </a:spcBef>
              <a:spcAft>
                <a:spcPts val="0"/>
              </a:spcAft>
              <a:buClr>
                <a:srgbClr val="888888"/>
              </a:buClr>
              <a:buSzPts val="2000"/>
              <a:buNone/>
              <a:defRPr sz="2000">
                <a:solidFill>
                  <a:srgbClr val="888888"/>
                </a:solidFill>
              </a:defRPr>
            </a:lvl2pPr>
            <a:lvl3pPr indent="-228600" lvl="2" marL="1371600" rtl="0" algn="l">
              <a:lnSpc>
                <a:spcPct val="90000"/>
              </a:lnSpc>
              <a:spcBef>
                <a:spcPts val="500"/>
              </a:spcBef>
              <a:spcAft>
                <a:spcPts val="0"/>
              </a:spcAft>
              <a:buClr>
                <a:srgbClr val="888888"/>
              </a:buClr>
              <a:buSzPts val="1800"/>
              <a:buNone/>
              <a:defRPr sz="1800">
                <a:solidFill>
                  <a:srgbClr val="888888"/>
                </a:solidFill>
              </a:defRPr>
            </a:lvl3pPr>
            <a:lvl4pPr indent="-228600" lvl="3" marL="1828800" rtl="0" algn="l">
              <a:lnSpc>
                <a:spcPct val="90000"/>
              </a:lnSpc>
              <a:spcBef>
                <a:spcPts val="500"/>
              </a:spcBef>
              <a:spcAft>
                <a:spcPts val="0"/>
              </a:spcAft>
              <a:buClr>
                <a:srgbClr val="888888"/>
              </a:buClr>
              <a:buSzPts val="1600"/>
              <a:buNone/>
              <a:defRPr sz="1600">
                <a:solidFill>
                  <a:srgbClr val="888888"/>
                </a:solidFill>
              </a:defRPr>
            </a:lvl4pPr>
            <a:lvl5pPr indent="-228600" lvl="4" marL="2286000" rtl="0" algn="l">
              <a:lnSpc>
                <a:spcPct val="90000"/>
              </a:lnSpc>
              <a:spcBef>
                <a:spcPts val="500"/>
              </a:spcBef>
              <a:spcAft>
                <a:spcPts val="0"/>
              </a:spcAft>
              <a:buClr>
                <a:srgbClr val="888888"/>
              </a:buClr>
              <a:buSzPts val="1600"/>
              <a:buNone/>
              <a:defRPr sz="1600">
                <a:solidFill>
                  <a:srgbClr val="888888"/>
                </a:solidFill>
              </a:defRPr>
            </a:lvl5pPr>
            <a:lvl6pPr indent="-228600" lvl="5" marL="2743200" rtl="0" algn="l">
              <a:lnSpc>
                <a:spcPct val="90000"/>
              </a:lnSpc>
              <a:spcBef>
                <a:spcPts val="500"/>
              </a:spcBef>
              <a:spcAft>
                <a:spcPts val="0"/>
              </a:spcAft>
              <a:buClr>
                <a:srgbClr val="888888"/>
              </a:buClr>
              <a:buSzPts val="1600"/>
              <a:buNone/>
              <a:defRPr sz="1600">
                <a:solidFill>
                  <a:srgbClr val="888888"/>
                </a:solidFill>
              </a:defRPr>
            </a:lvl6pPr>
            <a:lvl7pPr indent="-228600" lvl="6" marL="3200400" rtl="0" algn="l">
              <a:lnSpc>
                <a:spcPct val="90000"/>
              </a:lnSpc>
              <a:spcBef>
                <a:spcPts val="500"/>
              </a:spcBef>
              <a:spcAft>
                <a:spcPts val="0"/>
              </a:spcAft>
              <a:buClr>
                <a:srgbClr val="888888"/>
              </a:buClr>
              <a:buSzPts val="1600"/>
              <a:buNone/>
              <a:defRPr sz="1600">
                <a:solidFill>
                  <a:srgbClr val="888888"/>
                </a:solidFill>
              </a:defRPr>
            </a:lvl7pPr>
            <a:lvl8pPr indent="-228600" lvl="7" marL="3657600" rtl="0" algn="l">
              <a:lnSpc>
                <a:spcPct val="90000"/>
              </a:lnSpc>
              <a:spcBef>
                <a:spcPts val="500"/>
              </a:spcBef>
              <a:spcAft>
                <a:spcPts val="0"/>
              </a:spcAft>
              <a:buClr>
                <a:srgbClr val="888888"/>
              </a:buClr>
              <a:buSzPts val="1600"/>
              <a:buNone/>
              <a:defRPr sz="1600">
                <a:solidFill>
                  <a:srgbClr val="888888"/>
                </a:solidFill>
              </a:defRPr>
            </a:lvl8pPr>
            <a:lvl9pPr indent="-228600" lvl="8" marL="4114800" rtl="0" algn="l">
              <a:lnSpc>
                <a:spcPct val="90000"/>
              </a:lnSpc>
              <a:spcBef>
                <a:spcPts val="500"/>
              </a:spcBef>
              <a:spcAft>
                <a:spcPts val="0"/>
              </a:spcAft>
              <a:buClr>
                <a:srgbClr val="888888"/>
              </a:buClr>
              <a:buSzPts val="1600"/>
              <a:buNone/>
              <a:defRPr sz="1600">
                <a:solidFill>
                  <a:srgbClr val="888888"/>
                </a:solidFill>
              </a:defRPr>
            </a:lvl9pPr>
          </a:lstStyle>
          <a:p/>
        </p:txBody>
      </p:sp>
      <p:sp>
        <p:nvSpPr>
          <p:cNvPr id="139" name="Google Shape;139;p4"/>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40" name="Google Shape;140;p4"/>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41" name="Google Shape;141;p4"/>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42" name="Shape 142"/>
        <p:cNvGrpSpPr/>
        <p:nvPr/>
      </p:nvGrpSpPr>
      <p:grpSpPr>
        <a:xfrm>
          <a:off x="0" y="0"/>
          <a:ext cx="0" cy="0"/>
          <a:chOff x="0" y="0"/>
          <a:chExt cx="0" cy="0"/>
        </a:xfrm>
      </p:grpSpPr>
      <p:sp>
        <p:nvSpPr>
          <p:cNvPr id="143" name="Google Shape;143;p5"/>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lvl1pPr lvl="0" rtl="0" algn="l">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44" name="Google Shape;144;p5"/>
          <p:cNvSpPr txBox="1"/>
          <p:nvPr>
            <p:ph idx="1" type="body"/>
          </p:nvPr>
        </p:nvSpPr>
        <p:spPr>
          <a:xfrm>
            <a:off x="838200" y="1825625"/>
            <a:ext cx="5181600" cy="4351200"/>
          </a:xfrm>
          <a:prstGeom prst="rect">
            <a:avLst/>
          </a:prstGeom>
          <a:noFill/>
          <a:ln>
            <a:noFill/>
          </a:ln>
        </p:spPr>
        <p:txBody>
          <a:bodyPr anchorCtr="0" anchor="t" bIns="45700" lIns="91425" spcFirstLastPara="1" rIns="91425" wrap="square" tIns="45700">
            <a:norm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145" name="Google Shape;145;p5"/>
          <p:cNvSpPr txBox="1"/>
          <p:nvPr>
            <p:ph idx="2" type="body"/>
          </p:nvPr>
        </p:nvSpPr>
        <p:spPr>
          <a:xfrm>
            <a:off x="6172200" y="1825625"/>
            <a:ext cx="5181600" cy="4351200"/>
          </a:xfrm>
          <a:prstGeom prst="rect">
            <a:avLst/>
          </a:prstGeom>
          <a:noFill/>
          <a:ln>
            <a:noFill/>
          </a:ln>
        </p:spPr>
        <p:txBody>
          <a:bodyPr anchorCtr="0" anchor="t" bIns="45700" lIns="91425" spcFirstLastPara="1" rIns="91425" wrap="square" tIns="45700">
            <a:norm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146" name="Google Shape;146;p5"/>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47" name="Google Shape;147;p5"/>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48" name="Google Shape;148;p5"/>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9" name="Shape 149"/>
        <p:cNvGrpSpPr/>
        <p:nvPr/>
      </p:nvGrpSpPr>
      <p:grpSpPr>
        <a:xfrm>
          <a:off x="0" y="0"/>
          <a:ext cx="0" cy="0"/>
          <a:chOff x="0" y="0"/>
          <a:chExt cx="0" cy="0"/>
        </a:xfrm>
      </p:grpSpPr>
      <p:sp>
        <p:nvSpPr>
          <p:cNvPr id="150" name="Google Shape;150;p6"/>
          <p:cNvSpPr txBox="1"/>
          <p:nvPr>
            <p:ph type="title"/>
          </p:nvPr>
        </p:nvSpPr>
        <p:spPr>
          <a:xfrm>
            <a:off x="839788" y="365125"/>
            <a:ext cx="10515600" cy="1325700"/>
          </a:xfrm>
          <a:prstGeom prst="rect">
            <a:avLst/>
          </a:prstGeom>
          <a:noFill/>
          <a:ln>
            <a:noFill/>
          </a:ln>
        </p:spPr>
        <p:txBody>
          <a:bodyPr anchorCtr="0" anchor="ctr" bIns="45700" lIns="91425" spcFirstLastPara="1" rIns="91425" wrap="square" tIns="45700">
            <a:normAutofit/>
          </a:bodyPr>
          <a:lstStyle>
            <a:lvl1pPr lvl="0" rtl="0" algn="l">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51" name="Google Shape;151;p6"/>
          <p:cNvSpPr txBox="1"/>
          <p:nvPr>
            <p:ph idx="1" type="body"/>
          </p:nvPr>
        </p:nvSpPr>
        <p:spPr>
          <a:xfrm>
            <a:off x="839788" y="1681163"/>
            <a:ext cx="5157900" cy="823800"/>
          </a:xfrm>
          <a:prstGeom prst="rect">
            <a:avLst/>
          </a:prstGeom>
          <a:noFill/>
          <a:ln>
            <a:noFill/>
          </a:ln>
        </p:spPr>
        <p:txBody>
          <a:bodyPr anchorCtr="0" anchor="b" bIns="45700" lIns="91425" spcFirstLastPara="1" rIns="91425" wrap="square" tIns="45700">
            <a:normAutofit/>
          </a:bodyPr>
          <a:lstStyle>
            <a:lvl1pPr indent="-228600" lvl="0" marL="457200" rtl="0" algn="l">
              <a:lnSpc>
                <a:spcPct val="90000"/>
              </a:lnSpc>
              <a:spcBef>
                <a:spcPts val="1000"/>
              </a:spcBef>
              <a:spcAft>
                <a:spcPts val="0"/>
              </a:spcAft>
              <a:buClr>
                <a:schemeClr val="dk1"/>
              </a:buClr>
              <a:buSzPts val="2400"/>
              <a:buNone/>
              <a:defRPr b="1" sz="2400"/>
            </a:lvl1pPr>
            <a:lvl2pPr indent="-228600" lvl="1" marL="914400" rtl="0" algn="l">
              <a:lnSpc>
                <a:spcPct val="90000"/>
              </a:lnSpc>
              <a:spcBef>
                <a:spcPts val="500"/>
              </a:spcBef>
              <a:spcAft>
                <a:spcPts val="0"/>
              </a:spcAft>
              <a:buClr>
                <a:schemeClr val="dk1"/>
              </a:buClr>
              <a:buSzPts val="2000"/>
              <a:buNone/>
              <a:defRPr b="1" sz="2000"/>
            </a:lvl2pPr>
            <a:lvl3pPr indent="-228600" lvl="2" marL="1371600" rtl="0" algn="l">
              <a:lnSpc>
                <a:spcPct val="90000"/>
              </a:lnSpc>
              <a:spcBef>
                <a:spcPts val="500"/>
              </a:spcBef>
              <a:spcAft>
                <a:spcPts val="0"/>
              </a:spcAft>
              <a:buClr>
                <a:schemeClr val="dk1"/>
              </a:buClr>
              <a:buSzPts val="1800"/>
              <a:buNone/>
              <a:defRPr b="1" sz="1800"/>
            </a:lvl3pPr>
            <a:lvl4pPr indent="-228600" lvl="3" marL="1828800" rtl="0" algn="l">
              <a:lnSpc>
                <a:spcPct val="90000"/>
              </a:lnSpc>
              <a:spcBef>
                <a:spcPts val="500"/>
              </a:spcBef>
              <a:spcAft>
                <a:spcPts val="0"/>
              </a:spcAft>
              <a:buClr>
                <a:schemeClr val="dk1"/>
              </a:buClr>
              <a:buSzPts val="1600"/>
              <a:buNone/>
              <a:defRPr b="1" sz="1600"/>
            </a:lvl4pPr>
            <a:lvl5pPr indent="-228600" lvl="4" marL="2286000" rtl="0" algn="l">
              <a:lnSpc>
                <a:spcPct val="90000"/>
              </a:lnSpc>
              <a:spcBef>
                <a:spcPts val="500"/>
              </a:spcBef>
              <a:spcAft>
                <a:spcPts val="0"/>
              </a:spcAft>
              <a:buClr>
                <a:schemeClr val="dk1"/>
              </a:buClr>
              <a:buSzPts val="1600"/>
              <a:buNone/>
              <a:defRPr b="1" sz="1600"/>
            </a:lvl5pPr>
            <a:lvl6pPr indent="-228600" lvl="5" marL="2743200" rtl="0" algn="l">
              <a:lnSpc>
                <a:spcPct val="90000"/>
              </a:lnSpc>
              <a:spcBef>
                <a:spcPts val="500"/>
              </a:spcBef>
              <a:spcAft>
                <a:spcPts val="0"/>
              </a:spcAft>
              <a:buClr>
                <a:schemeClr val="dk1"/>
              </a:buClr>
              <a:buSzPts val="1600"/>
              <a:buNone/>
              <a:defRPr b="1" sz="1600"/>
            </a:lvl6pPr>
            <a:lvl7pPr indent="-228600" lvl="6" marL="3200400" rtl="0" algn="l">
              <a:lnSpc>
                <a:spcPct val="90000"/>
              </a:lnSpc>
              <a:spcBef>
                <a:spcPts val="500"/>
              </a:spcBef>
              <a:spcAft>
                <a:spcPts val="0"/>
              </a:spcAft>
              <a:buClr>
                <a:schemeClr val="dk1"/>
              </a:buClr>
              <a:buSzPts val="1600"/>
              <a:buNone/>
              <a:defRPr b="1" sz="1600"/>
            </a:lvl7pPr>
            <a:lvl8pPr indent="-228600" lvl="7" marL="3657600" rtl="0" algn="l">
              <a:lnSpc>
                <a:spcPct val="90000"/>
              </a:lnSpc>
              <a:spcBef>
                <a:spcPts val="500"/>
              </a:spcBef>
              <a:spcAft>
                <a:spcPts val="0"/>
              </a:spcAft>
              <a:buClr>
                <a:schemeClr val="dk1"/>
              </a:buClr>
              <a:buSzPts val="1600"/>
              <a:buNone/>
              <a:defRPr b="1" sz="1600"/>
            </a:lvl8pPr>
            <a:lvl9pPr indent="-228600" lvl="8" marL="4114800" rtl="0" algn="l">
              <a:lnSpc>
                <a:spcPct val="90000"/>
              </a:lnSpc>
              <a:spcBef>
                <a:spcPts val="500"/>
              </a:spcBef>
              <a:spcAft>
                <a:spcPts val="0"/>
              </a:spcAft>
              <a:buClr>
                <a:schemeClr val="dk1"/>
              </a:buClr>
              <a:buSzPts val="1600"/>
              <a:buNone/>
              <a:defRPr b="1" sz="1600"/>
            </a:lvl9pPr>
          </a:lstStyle>
          <a:p/>
        </p:txBody>
      </p:sp>
      <p:sp>
        <p:nvSpPr>
          <p:cNvPr id="152" name="Google Shape;152;p6"/>
          <p:cNvSpPr txBox="1"/>
          <p:nvPr>
            <p:ph idx="2" type="body"/>
          </p:nvPr>
        </p:nvSpPr>
        <p:spPr>
          <a:xfrm>
            <a:off x="839788" y="2505075"/>
            <a:ext cx="5157900" cy="3684600"/>
          </a:xfrm>
          <a:prstGeom prst="rect">
            <a:avLst/>
          </a:prstGeom>
          <a:noFill/>
          <a:ln>
            <a:noFill/>
          </a:ln>
        </p:spPr>
        <p:txBody>
          <a:bodyPr anchorCtr="0" anchor="t" bIns="45700" lIns="91425" spcFirstLastPara="1" rIns="91425" wrap="square" tIns="45700">
            <a:norm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153" name="Google Shape;153;p6"/>
          <p:cNvSpPr txBox="1"/>
          <p:nvPr>
            <p:ph idx="3" type="body"/>
          </p:nvPr>
        </p:nvSpPr>
        <p:spPr>
          <a:xfrm>
            <a:off x="6172200" y="1681163"/>
            <a:ext cx="5183100" cy="823800"/>
          </a:xfrm>
          <a:prstGeom prst="rect">
            <a:avLst/>
          </a:prstGeom>
          <a:noFill/>
          <a:ln>
            <a:noFill/>
          </a:ln>
        </p:spPr>
        <p:txBody>
          <a:bodyPr anchorCtr="0" anchor="b" bIns="45700" lIns="91425" spcFirstLastPara="1" rIns="91425" wrap="square" tIns="45700">
            <a:normAutofit/>
          </a:bodyPr>
          <a:lstStyle>
            <a:lvl1pPr indent="-228600" lvl="0" marL="457200" rtl="0" algn="l">
              <a:lnSpc>
                <a:spcPct val="90000"/>
              </a:lnSpc>
              <a:spcBef>
                <a:spcPts val="1000"/>
              </a:spcBef>
              <a:spcAft>
                <a:spcPts val="0"/>
              </a:spcAft>
              <a:buClr>
                <a:schemeClr val="dk1"/>
              </a:buClr>
              <a:buSzPts val="2400"/>
              <a:buNone/>
              <a:defRPr b="1" sz="2400"/>
            </a:lvl1pPr>
            <a:lvl2pPr indent="-228600" lvl="1" marL="914400" rtl="0" algn="l">
              <a:lnSpc>
                <a:spcPct val="90000"/>
              </a:lnSpc>
              <a:spcBef>
                <a:spcPts val="500"/>
              </a:spcBef>
              <a:spcAft>
                <a:spcPts val="0"/>
              </a:spcAft>
              <a:buClr>
                <a:schemeClr val="dk1"/>
              </a:buClr>
              <a:buSzPts val="2000"/>
              <a:buNone/>
              <a:defRPr b="1" sz="2000"/>
            </a:lvl2pPr>
            <a:lvl3pPr indent="-228600" lvl="2" marL="1371600" rtl="0" algn="l">
              <a:lnSpc>
                <a:spcPct val="90000"/>
              </a:lnSpc>
              <a:spcBef>
                <a:spcPts val="500"/>
              </a:spcBef>
              <a:spcAft>
                <a:spcPts val="0"/>
              </a:spcAft>
              <a:buClr>
                <a:schemeClr val="dk1"/>
              </a:buClr>
              <a:buSzPts val="1800"/>
              <a:buNone/>
              <a:defRPr b="1" sz="1800"/>
            </a:lvl3pPr>
            <a:lvl4pPr indent="-228600" lvl="3" marL="1828800" rtl="0" algn="l">
              <a:lnSpc>
                <a:spcPct val="90000"/>
              </a:lnSpc>
              <a:spcBef>
                <a:spcPts val="500"/>
              </a:spcBef>
              <a:spcAft>
                <a:spcPts val="0"/>
              </a:spcAft>
              <a:buClr>
                <a:schemeClr val="dk1"/>
              </a:buClr>
              <a:buSzPts val="1600"/>
              <a:buNone/>
              <a:defRPr b="1" sz="1600"/>
            </a:lvl4pPr>
            <a:lvl5pPr indent="-228600" lvl="4" marL="2286000" rtl="0" algn="l">
              <a:lnSpc>
                <a:spcPct val="90000"/>
              </a:lnSpc>
              <a:spcBef>
                <a:spcPts val="500"/>
              </a:spcBef>
              <a:spcAft>
                <a:spcPts val="0"/>
              </a:spcAft>
              <a:buClr>
                <a:schemeClr val="dk1"/>
              </a:buClr>
              <a:buSzPts val="1600"/>
              <a:buNone/>
              <a:defRPr b="1" sz="1600"/>
            </a:lvl5pPr>
            <a:lvl6pPr indent="-228600" lvl="5" marL="2743200" rtl="0" algn="l">
              <a:lnSpc>
                <a:spcPct val="90000"/>
              </a:lnSpc>
              <a:spcBef>
                <a:spcPts val="500"/>
              </a:spcBef>
              <a:spcAft>
                <a:spcPts val="0"/>
              </a:spcAft>
              <a:buClr>
                <a:schemeClr val="dk1"/>
              </a:buClr>
              <a:buSzPts val="1600"/>
              <a:buNone/>
              <a:defRPr b="1" sz="1600"/>
            </a:lvl6pPr>
            <a:lvl7pPr indent="-228600" lvl="6" marL="3200400" rtl="0" algn="l">
              <a:lnSpc>
                <a:spcPct val="90000"/>
              </a:lnSpc>
              <a:spcBef>
                <a:spcPts val="500"/>
              </a:spcBef>
              <a:spcAft>
                <a:spcPts val="0"/>
              </a:spcAft>
              <a:buClr>
                <a:schemeClr val="dk1"/>
              </a:buClr>
              <a:buSzPts val="1600"/>
              <a:buNone/>
              <a:defRPr b="1" sz="1600"/>
            </a:lvl7pPr>
            <a:lvl8pPr indent="-228600" lvl="7" marL="3657600" rtl="0" algn="l">
              <a:lnSpc>
                <a:spcPct val="90000"/>
              </a:lnSpc>
              <a:spcBef>
                <a:spcPts val="500"/>
              </a:spcBef>
              <a:spcAft>
                <a:spcPts val="0"/>
              </a:spcAft>
              <a:buClr>
                <a:schemeClr val="dk1"/>
              </a:buClr>
              <a:buSzPts val="1600"/>
              <a:buNone/>
              <a:defRPr b="1" sz="1600"/>
            </a:lvl8pPr>
            <a:lvl9pPr indent="-228600" lvl="8" marL="4114800" rtl="0" algn="l">
              <a:lnSpc>
                <a:spcPct val="90000"/>
              </a:lnSpc>
              <a:spcBef>
                <a:spcPts val="500"/>
              </a:spcBef>
              <a:spcAft>
                <a:spcPts val="0"/>
              </a:spcAft>
              <a:buClr>
                <a:schemeClr val="dk1"/>
              </a:buClr>
              <a:buSzPts val="1600"/>
              <a:buNone/>
              <a:defRPr b="1" sz="1600"/>
            </a:lvl9pPr>
          </a:lstStyle>
          <a:p/>
        </p:txBody>
      </p:sp>
      <p:sp>
        <p:nvSpPr>
          <p:cNvPr id="154" name="Google Shape;154;p6"/>
          <p:cNvSpPr txBox="1"/>
          <p:nvPr>
            <p:ph idx="4" type="body"/>
          </p:nvPr>
        </p:nvSpPr>
        <p:spPr>
          <a:xfrm>
            <a:off x="6172200" y="2505075"/>
            <a:ext cx="5183100" cy="3684600"/>
          </a:xfrm>
          <a:prstGeom prst="rect">
            <a:avLst/>
          </a:prstGeom>
          <a:noFill/>
          <a:ln>
            <a:noFill/>
          </a:ln>
        </p:spPr>
        <p:txBody>
          <a:bodyPr anchorCtr="0" anchor="t" bIns="45700" lIns="91425" spcFirstLastPara="1" rIns="91425" wrap="square" tIns="45700">
            <a:norm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155" name="Google Shape;155;p6"/>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56" name="Google Shape;156;p6"/>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57" name="Google Shape;157;p6"/>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58" name="Shape 158"/>
        <p:cNvGrpSpPr/>
        <p:nvPr/>
      </p:nvGrpSpPr>
      <p:grpSpPr>
        <a:xfrm>
          <a:off x="0" y="0"/>
          <a:ext cx="0" cy="0"/>
          <a:chOff x="0" y="0"/>
          <a:chExt cx="0" cy="0"/>
        </a:xfrm>
      </p:grpSpPr>
      <p:sp>
        <p:nvSpPr>
          <p:cNvPr id="159" name="Google Shape;159;p7"/>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lvl1pPr lvl="0" rtl="0" algn="l">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60" name="Google Shape;160;p7"/>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61" name="Google Shape;161;p7"/>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62" name="Google Shape;162;p7"/>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63" name="Shape 163"/>
        <p:cNvGrpSpPr/>
        <p:nvPr/>
      </p:nvGrpSpPr>
      <p:grpSpPr>
        <a:xfrm>
          <a:off x="0" y="0"/>
          <a:ext cx="0" cy="0"/>
          <a:chOff x="0" y="0"/>
          <a:chExt cx="0" cy="0"/>
        </a:xfrm>
      </p:grpSpPr>
      <p:sp>
        <p:nvSpPr>
          <p:cNvPr id="164" name="Google Shape;164;p8"/>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65" name="Google Shape;165;p8"/>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66" name="Google Shape;166;p8"/>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67" name="Shape 167"/>
        <p:cNvGrpSpPr/>
        <p:nvPr/>
      </p:nvGrpSpPr>
      <p:grpSpPr>
        <a:xfrm>
          <a:off x="0" y="0"/>
          <a:ext cx="0" cy="0"/>
          <a:chOff x="0" y="0"/>
          <a:chExt cx="0" cy="0"/>
        </a:xfrm>
      </p:grpSpPr>
      <p:sp>
        <p:nvSpPr>
          <p:cNvPr id="168" name="Google Shape;168;p9"/>
          <p:cNvSpPr txBox="1"/>
          <p:nvPr>
            <p:ph type="title"/>
          </p:nvPr>
        </p:nvSpPr>
        <p:spPr>
          <a:xfrm>
            <a:off x="839788" y="457200"/>
            <a:ext cx="3932100" cy="1600200"/>
          </a:xfrm>
          <a:prstGeom prst="rect">
            <a:avLst/>
          </a:prstGeom>
          <a:noFill/>
          <a:ln>
            <a:noFill/>
          </a:ln>
        </p:spPr>
        <p:txBody>
          <a:bodyPr anchorCtr="0" anchor="b" bIns="45700" lIns="91425" spcFirstLastPara="1" rIns="91425" wrap="square" tIns="45700">
            <a:normAutofit/>
          </a:bodyPr>
          <a:lstStyle>
            <a:lvl1pPr lvl="0" rtl="0" algn="l">
              <a:lnSpc>
                <a:spcPct val="90000"/>
              </a:lnSpc>
              <a:spcBef>
                <a:spcPts val="0"/>
              </a:spcBef>
              <a:spcAft>
                <a:spcPts val="0"/>
              </a:spcAft>
              <a:buClr>
                <a:schemeClr val="dk1"/>
              </a:buClr>
              <a:buSzPts val="3200"/>
              <a:buFont typeface="Calibri"/>
              <a:buNone/>
              <a:defRPr sz="32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69" name="Google Shape;169;p9"/>
          <p:cNvSpPr txBox="1"/>
          <p:nvPr>
            <p:ph idx="1" type="body"/>
          </p:nvPr>
        </p:nvSpPr>
        <p:spPr>
          <a:xfrm>
            <a:off x="5183188" y="987425"/>
            <a:ext cx="6172200" cy="4873500"/>
          </a:xfrm>
          <a:prstGeom prst="rect">
            <a:avLst/>
          </a:prstGeom>
          <a:noFill/>
          <a:ln>
            <a:noFill/>
          </a:ln>
        </p:spPr>
        <p:txBody>
          <a:bodyPr anchorCtr="0" anchor="t" bIns="45700" lIns="91425" spcFirstLastPara="1" rIns="91425" wrap="square" tIns="45700">
            <a:normAutofit/>
          </a:bodyPr>
          <a:lstStyle>
            <a:lvl1pPr indent="-431800" lvl="0" marL="457200" rtl="0" algn="l">
              <a:lnSpc>
                <a:spcPct val="90000"/>
              </a:lnSpc>
              <a:spcBef>
                <a:spcPts val="1000"/>
              </a:spcBef>
              <a:spcAft>
                <a:spcPts val="0"/>
              </a:spcAft>
              <a:buClr>
                <a:schemeClr val="dk1"/>
              </a:buClr>
              <a:buSzPts val="3200"/>
              <a:buChar char="•"/>
              <a:defRPr sz="3200"/>
            </a:lvl1pPr>
            <a:lvl2pPr indent="-406400" lvl="1" marL="914400" rtl="0" algn="l">
              <a:lnSpc>
                <a:spcPct val="90000"/>
              </a:lnSpc>
              <a:spcBef>
                <a:spcPts val="500"/>
              </a:spcBef>
              <a:spcAft>
                <a:spcPts val="0"/>
              </a:spcAft>
              <a:buClr>
                <a:schemeClr val="dk1"/>
              </a:buClr>
              <a:buSzPts val="2800"/>
              <a:buChar char="•"/>
              <a:defRPr sz="2800"/>
            </a:lvl2pPr>
            <a:lvl3pPr indent="-381000" lvl="2" marL="1371600" rtl="0" algn="l">
              <a:lnSpc>
                <a:spcPct val="90000"/>
              </a:lnSpc>
              <a:spcBef>
                <a:spcPts val="500"/>
              </a:spcBef>
              <a:spcAft>
                <a:spcPts val="0"/>
              </a:spcAft>
              <a:buClr>
                <a:schemeClr val="dk1"/>
              </a:buClr>
              <a:buSzPts val="2400"/>
              <a:buChar char="•"/>
              <a:defRPr sz="2400"/>
            </a:lvl3pPr>
            <a:lvl4pPr indent="-355600" lvl="3" marL="1828800" rtl="0" algn="l">
              <a:lnSpc>
                <a:spcPct val="90000"/>
              </a:lnSpc>
              <a:spcBef>
                <a:spcPts val="500"/>
              </a:spcBef>
              <a:spcAft>
                <a:spcPts val="0"/>
              </a:spcAft>
              <a:buClr>
                <a:schemeClr val="dk1"/>
              </a:buClr>
              <a:buSzPts val="2000"/>
              <a:buChar char="•"/>
              <a:defRPr sz="2000"/>
            </a:lvl4pPr>
            <a:lvl5pPr indent="-355600" lvl="4" marL="2286000" rtl="0" algn="l">
              <a:lnSpc>
                <a:spcPct val="90000"/>
              </a:lnSpc>
              <a:spcBef>
                <a:spcPts val="500"/>
              </a:spcBef>
              <a:spcAft>
                <a:spcPts val="0"/>
              </a:spcAft>
              <a:buClr>
                <a:schemeClr val="dk1"/>
              </a:buClr>
              <a:buSzPts val="2000"/>
              <a:buChar char="•"/>
              <a:defRPr sz="2000"/>
            </a:lvl5pPr>
            <a:lvl6pPr indent="-355600" lvl="5" marL="2743200" rtl="0" algn="l">
              <a:lnSpc>
                <a:spcPct val="90000"/>
              </a:lnSpc>
              <a:spcBef>
                <a:spcPts val="500"/>
              </a:spcBef>
              <a:spcAft>
                <a:spcPts val="0"/>
              </a:spcAft>
              <a:buClr>
                <a:schemeClr val="dk1"/>
              </a:buClr>
              <a:buSzPts val="2000"/>
              <a:buChar char="•"/>
              <a:defRPr sz="2000"/>
            </a:lvl6pPr>
            <a:lvl7pPr indent="-355600" lvl="6" marL="3200400" rtl="0" algn="l">
              <a:lnSpc>
                <a:spcPct val="90000"/>
              </a:lnSpc>
              <a:spcBef>
                <a:spcPts val="500"/>
              </a:spcBef>
              <a:spcAft>
                <a:spcPts val="0"/>
              </a:spcAft>
              <a:buClr>
                <a:schemeClr val="dk1"/>
              </a:buClr>
              <a:buSzPts val="2000"/>
              <a:buChar char="•"/>
              <a:defRPr sz="2000"/>
            </a:lvl7pPr>
            <a:lvl8pPr indent="-355600" lvl="7" marL="3657600" rtl="0" algn="l">
              <a:lnSpc>
                <a:spcPct val="90000"/>
              </a:lnSpc>
              <a:spcBef>
                <a:spcPts val="500"/>
              </a:spcBef>
              <a:spcAft>
                <a:spcPts val="0"/>
              </a:spcAft>
              <a:buClr>
                <a:schemeClr val="dk1"/>
              </a:buClr>
              <a:buSzPts val="2000"/>
              <a:buChar char="•"/>
              <a:defRPr sz="2000"/>
            </a:lvl8pPr>
            <a:lvl9pPr indent="-355600" lvl="8" marL="4114800" rtl="0" algn="l">
              <a:lnSpc>
                <a:spcPct val="90000"/>
              </a:lnSpc>
              <a:spcBef>
                <a:spcPts val="500"/>
              </a:spcBef>
              <a:spcAft>
                <a:spcPts val="0"/>
              </a:spcAft>
              <a:buClr>
                <a:schemeClr val="dk1"/>
              </a:buClr>
              <a:buSzPts val="2000"/>
              <a:buChar char="•"/>
              <a:defRPr sz="2000"/>
            </a:lvl9pPr>
          </a:lstStyle>
          <a:p/>
        </p:txBody>
      </p:sp>
      <p:sp>
        <p:nvSpPr>
          <p:cNvPr id="170" name="Google Shape;170;p9"/>
          <p:cNvSpPr txBox="1"/>
          <p:nvPr>
            <p:ph idx="2" type="body"/>
          </p:nvPr>
        </p:nvSpPr>
        <p:spPr>
          <a:xfrm>
            <a:off x="839788" y="2057400"/>
            <a:ext cx="3932100" cy="3811500"/>
          </a:xfrm>
          <a:prstGeom prst="rect">
            <a:avLst/>
          </a:prstGeom>
          <a:noFill/>
          <a:ln>
            <a:noFill/>
          </a:ln>
        </p:spPr>
        <p:txBody>
          <a:bodyPr anchorCtr="0" anchor="t" bIns="45700" lIns="91425" spcFirstLastPara="1" rIns="91425" wrap="square" tIns="45700">
            <a:normAutofit/>
          </a:bodyPr>
          <a:lstStyle>
            <a:lvl1pPr indent="-228600" lvl="0" marL="457200" rtl="0" algn="l">
              <a:lnSpc>
                <a:spcPct val="90000"/>
              </a:lnSpc>
              <a:spcBef>
                <a:spcPts val="1000"/>
              </a:spcBef>
              <a:spcAft>
                <a:spcPts val="0"/>
              </a:spcAft>
              <a:buClr>
                <a:schemeClr val="dk1"/>
              </a:buClr>
              <a:buSzPts val="1600"/>
              <a:buNone/>
              <a:defRPr sz="1600"/>
            </a:lvl1pPr>
            <a:lvl2pPr indent="-228600" lvl="1" marL="914400" rtl="0" algn="l">
              <a:lnSpc>
                <a:spcPct val="90000"/>
              </a:lnSpc>
              <a:spcBef>
                <a:spcPts val="500"/>
              </a:spcBef>
              <a:spcAft>
                <a:spcPts val="0"/>
              </a:spcAft>
              <a:buClr>
                <a:schemeClr val="dk1"/>
              </a:buClr>
              <a:buSzPts val="1400"/>
              <a:buNone/>
              <a:defRPr sz="1400"/>
            </a:lvl2pPr>
            <a:lvl3pPr indent="-228600" lvl="2" marL="1371600" rtl="0" algn="l">
              <a:lnSpc>
                <a:spcPct val="90000"/>
              </a:lnSpc>
              <a:spcBef>
                <a:spcPts val="500"/>
              </a:spcBef>
              <a:spcAft>
                <a:spcPts val="0"/>
              </a:spcAft>
              <a:buClr>
                <a:schemeClr val="dk1"/>
              </a:buClr>
              <a:buSzPts val="1200"/>
              <a:buNone/>
              <a:defRPr sz="1200"/>
            </a:lvl3pPr>
            <a:lvl4pPr indent="-228600" lvl="3" marL="1828800" rtl="0" algn="l">
              <a:lnSpc>
                <a:spcPct val="90000"/>
              </a:lnSpc>
              <a:spcBef>
                <a:spcPts val="500"/>
              </a:spcBef>
              <a:spcAft>
                <a:spcPts val="0"/>
              </a:spcAft>
              <a:buClr>
                <a:schemeClr val="dk1"/>
              </a:buClr>
              <a:buSzPts val="1000"/>
              <a:buNone/>
              <a:defRPr sz="1000"/>
            </a:lvl4pPr>
            <a:lvl5pPr indent="-228600" lvl="4" marL="2286000" rtl="0" algn="l">
              <a:lnSpc>
                <a:spcPct val="90000"/>
              </a:lnSpc>
              <a:spcBef>
                <a:spcPts val="500"/>
              </a:spcBef>
              <a:spcAft>
                <a:spcPts val="0"/>
              </a:spcAft>
              <a:buClr>
                <a:schemeClr val="dk1"/>
              </a:buClr>
              <a:buSzPts val="1000"/>
              <a:buNone/>
              <a:defRPr sz="1000"/>
            </a:lvl5pPr>
            <a:lvl6pPr indent="-228600" lvl="5" marL="2743200" rtl="0" algn="l">
              <a:lnSpc>
                <a:spcPct val="90000"/>
              </a:lnSpc>
              <a:spcBef>
                <a:spcPts val="500"/>
              </a:spcBef>
              <a:spcAft>
                <a:spcPts val="0"/>
              </a:spcAft>
              <a:buClr>
                <a:schemeClr val="dk1"/>
              </a:buClr>
              <a:buSzPts val="1000"/>
              <a:buNone/>
              <a:defRPr sz="1000"/>
            </a:lvl6pPr>
            <a:lvl7pPr indent="-228600" lvl="6" marL="3200400" rtl="0" algn="l">
              <a:lnSpc>
                <a:spcPct val="90000"/>
              </a:lnSpc>
              <a:spcBef>
                <a:spcPts val="500"/>
              </a:spcBef>
              <a:spcAft>
                <a:spcPts val="0"/>
              </a:spcAft>
              <a:buClr>
                <a:schemeClr val="dk1"/>
              </a:buClr>
              <a:buSzPts val="1000"/>
              <a:buNone/>
              <a:defRPr sz="1000"/>
            </a:lvl7pPr>
            <a:lvl8pPr indent="-228600" lvl="7" marL="3657600" rtl="0" algn="l">
              <a:lnSpc>
                <a:spcPct val="90000"/>
              </a:lnSpc>
              <a:spcBef>
                <a:spcPts val="500"/>
              </a:spcBef>
              <a:spcAft>
                <a:spcPts val="0"/>
              </a:spcAft>
              <a:buClr>
                <a:schemeClr val="dk1"/>
              </a:buClr>
              <a:buSzPts val="1000"/>
              <a:buNone/>
              <a:defRPr sz="1000"/>
            </a:lvl8pPr>
            <a:lvl9pPr indent="-228600" lvl="8" marL="4114800" rtl="0" algn="l">
              <a:lnSpc>
                <a:spcPct val="90000"/>
              </a:lnSpc>
              <a:spcBef>
                <a:spcPts val="500"/>
              </a:spcBef>
              <a:spcAft>
                <a:spcPts val="0"/>
              </a:spcAft>
              <a:buClr>
                <a:schemeClr val="dk1"/>
              </a:buClr>
              <a:buSzPts val="1000"/>
              <a:buNone/>
              <a:defRPr sz="1000"/>
            </a:lvl9pPr>
          </a:lstStyle>
          <a:p/>
        </p:txBody>
      </p:sp>
      <p:sp>
        <p:nvSpPr>
          <p:cNvPr id="171" name="Google Shape;171;p9"/>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72" name="Google Shape;172;p9"/>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73" name="Google Shape;173;p9"/>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74" name="Shape 174"/>
        <p:cNvGrpSpPr/>
        <p:nvPr/>
      </p:nvGrpSpPr>
      <p:grpSpPr>
        <a:xfrm>
          <a:off x="0" y="0"/>
          <a:ext cx="0" cy="0"/>
          <a:chOff x="0" y="0"/>
          <a:chExt cx="0" cy="0"/>
        </a:xfrm>
      </p:grpSpPr>
      <p:sp>
        <p:nvSpPr>
          <p:cNvPr id="175" name="Google Shape;175;p10"/>
          <p:cNvSpPr txBox="1"/>
          <p:nvPr>
            <p:ph type="title"/>
          </p:nvPr>
        </p:nvSpPr>
        <p:spPr>
          <a:xfrm>
            <a:off x="839788" y="457200"/>
            <a:ext cx="3932100" cy="1600200"/>
          </a:xfrm>
          <a:prstGeom prst="rect">
            <a:avLst/>
          </a:prstGeom>
          <a:noFill/>
          <a:ln>
            <a:noFill/>
          </a:ln>
        </p:spPr>
        <p:txBody>
          <a:bodyPr anchorCtr="0" anchor="b" bIns="45700" lIns="91425" spcFirstLastPara="1" rIns="91425" wrap="square" tIns="45700">
            <a:normAutofit/>
          </a:bodyPr>
          <a:lstStyle>
            <a:lvl1pPr lvl="0" rtl="0" algn="l">
              <a:lnSpc>
                <a:spcPct val="90000"/>
              </a:lnSpc>
              <a:spcBef>
                <a:spcPts val="0"/>
              </a:spcBef>
              <a:spcAft>
                <a:spcPts val="0"/>
              </a:spcAft>
              <a:buClr>
                <a:schemeClr val="dk1"/>
              </a:buClr>
              <a:buSzPts val="3200"/>
              <a:buFont typeface="Calibri"/>
              <a:buNone/>
              <a:defRPr sz="32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76" name="Google Shape;176;p10"/>
          <p:cNvSpPr/>
          <p:nvPr>
            <p:ph idx="2" type="pic"/>
          </p:nvPr>
        </p:nvSpPr>
        <p:spPr>
          <a:xfrm>
            <a:off x="5183188" y="987425"/>
            <a:ext cx="6172200" cy="4873500"/>
          </a:xfrm>
          <a:prstGeom prst="rect">
            <a:avLst/>
          </a:prstGeom>
          <a:noFill/>
          <a:ln>
            <a:noFill/>
          </a:ln>
        </p:spPr>
      </p:sp>
      <p:sp>
        <p:nvSpPr>
          <p:cNvPr id="177" name="Google Shape;177;p10"/>
          <p:cNvSpPr txBox="1"/>
          <p:nvPr>
            <p:ph idx="1" type="body"/>
          </p:nvPr>
        </p:nvSpPr>
        <p:spPr>
          <a:xfrm>
            <a:off x="839788" y="2057400"/>
            <a:ext cx="3932100" cy="3811500"/>
          </a:xfrm>
          <a:prstGeom prst="rect">
            <a:avLst/>
          </a:prstGeom>
          <a:noFill/>
          <a:ln>
            <a:noFill/>
          </a:ln>
        </p:spPr>
        <p:txBody>
          <a:bodyPr anchorCtr="0" anchor="t" bIns="45700" lIns="91425" spcFirstLastPara="1" rIns="91425" wrap="square" tIns="45700">
            <a:normAutofit/>
          </a:bodyPr>
          <a:lstStyle>
            <a:lvl1pPr indent="-228600" lvl="0" marL="457200" rtl="0" algn="l">
              <a:lnSpc>
                <a:spcPct val="90000"/>
              </a:lnSpc>
              <a:spcBef>
                <a:spcPts val="1000"/>
              </a:spcBef>
              <a:spcAft>
                <a:spcPts val="0"/>
              </a:spcAft>
              <a:buClr>
                <a:schemeClr val="dk1"/>
              </a:buClr>
              <a:buSzPts val="1600"/>
              <a:buNone/>
              <a:defRPr sz="1600"/>
            </a:lvl1pPr>
            <a:lvl2pPr indent="-228600" lvl="1" marL="914400" rtl="0" algn="l">
              <a:lnSpc>
                <a:spcPct val="90000"/>
              </a:lnSpc>
              <a:spcBef>
                <a:spcPts val="500"/>
              </a:spcBef>
              <a:spcAft>
                <a:spcPts val="0"/>
              </a:spcAft>
              <a:buClr>
                <a:schemeClr val="dk1"/>
              </a:buClr>
              <a:buSzPts val="1400"/>
              <a:buNone/>
              <a:defRPr sz="1400"/>
            </a:lvl2pPr>
            <a:lvl3pPr indent="-228600" lvl="2" marL="1371600" rtl="0" algn="l">
              <a:lnSpc>
                <a:spcPct val="90000"/>
              </a:lnSpc>
              <a:spcBef>
                <a:spcPts val="500"/>
              </a:spcBef>
              <a:spcAft>
                <a:spcPts val="0"/>
              </a:spcAft>
              <a:buClr>
                <a:schemeClr val="dk1"/>
              </a:buClr>
              <a:buSzPts val="1200"/>
              <a:buNone/>
              <a:defRPr sz="1200"/>
            </a:lvl3pPr>
            <a:lvl4pPr indent="-228600" lvl="3" marL="1828800" rtl="0" algn="l">
              <a:lnSpc>
                <a:spcPct val="90000"/>
              </a:lnSpc>
              <a:spcBef>
                <a:spcPts val="500"/>
              </a:spcBef>
              <a:spcAft>
                <a:spcPts val="0"/>
              </a:spcAft>
              <a:buClr>
                <a:schemeClr val="dk1"/>
              </a:buClr>
              <a:buSzPts val="1000"/>
              <a:buNone/>
              <a:defRPr sz="1000"/>
            </a:lvl4pPr>
            <a:lvl5pPr indent="-228600" lvl="4" marL="2286000" rtl="0" algn="l">
              <a:lnSpc>
                <a:spcPct val="90000"/>
              </a:lnSpc>
              <a:spcBef>
                <a:spcPts val="500"/>
              </a:spcBef>
              <a:spcAft>
                <a:spcPts val="0"/>
              </a:spcAft>
              <a:buClr>
                <a:schemeClr val="dk1"/>
              </a:buClr>
              <a:buSzPts val="1000"/>
              <a:buNone/>
              <a:defRPr sz="1000"/>
            </a:lvl5pPr>
            <a:lvl6pPr indent="-228600" lvl="5" marL="2743200" rtl="0" algn="l">
              <a:lnSpc>
                <a:spcPct val="90000"/>
              </a:lnSpc>
              <a:spcBef>
                <a:spcPts val="500"/>
              </a:spcBef>
              <a:spcAft>
                <a:spcPts val="0"/>
              </a:spcAft>
              <a:buClr>
                <a:schemeClr val="dk1"/>
              </a:buClr>
              <a:buSzPts val="1000"/>
              <a:buNone/>
              <a:defRPr sz="1000"/>
            </a:lvl6pPr>
            <a:lvl7pPr indent="-228600" lvl="6" marL="3200400" rtl="0" algn="l">
              <a:lnSpc>
                <a:spcPct val="90000"/>
              </a:lnSpc>
              <a:spcBef>
                <a:spcPts val="500"/>
              </a:spcBef>
              <a:spcAft>
                <a:spcPts val="0"/>
              </a:spcAft>
              <a:buClr>
                <a:schemeClr val="dk1"/>
              </a:buClr>
              <a:buSzPts val="1000"/>
              <a:buNone/>
              <a:defRPr sz="1000"/>
            </a:lvl7pPr>
            <a:lvl8pPr indent="-228600" lvl="7" marL="3657600" rtl="0" algn="l">
              <a:lnSpc>
                <a:spcPct val="90000"/>
              </a:lnSpc>
              <a:spcBef>
                <a:spcPts val="500"/>
              </a:spcBef>
              <a:spcAft>
                <a:spcPts val="0"/>
              </a:spcAft>
              <a:buClr>
                <a:schemeClr val="dk1"/>
              </a:buClr>
              <a:buSzPts val="1000"/>
              <a:buNone/>
              <a:defRPr sz="1000"/>
            </a:lvl8pPr>
            <a:lvl9pPr indent="-228600" lvl="8" marL="4114800" rtl="0" algn="l">
              <a:lnSpc>
                <a:spcPct val="90000"/>
              </a:lnSpc>
              <a:spcBef>
                <a:spcPts val="500"/>
              </a:spcBef>
              <a:spcAft>
                <a:spcPts val="0"/>
              </a:spcAft>
              <a:buClr>
                <a:schemeClr val="dk1"/>
              </a:buClr>
              <a:buSzPts val="1000"/>
              <a:buNone/>
              <a:defRPr sz="1000"/>
            </a:lvl9pPr>
          </a:lstStyle>
          <a:p/>
        </p:txBody>
      </p:sp>
      <p:sp>
        <p:nvSpPr>
          <p:cNvPr id="178" name="Google Shape;178;p10"/>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79" name="Google Shape;179;p10"/>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80" name="Google Shape;180;p10"/>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8" name="Shape 118"/>
        <p:cNvGrpSpPr/>
        <p:nvPr/>
      </p:nvGrpSpPr>
      <p:grpSpPr>
        <a:xfrm>
          <a:off x="0" y="0"/>
          <a:ext cx="0" cy="0"/>
          <a:chOff x="0" y="0"/>
          <a:chExt cx="0" cy="0"/>
        </a:xfrm>
      </p:grpSpPr>
      <p:sp>
        <p:nvSpPr>
          <p:cNvPr id="119" name="Google Shape;119;p1"/>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120" name="Google Shape;120;p1"/>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1" name="Google Shape;121;p1"/>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22" name="Google Shape;122;p1"/>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23" name="Google Shape;123;p1"/>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g"/><Relationship Id="rId4" Type="http://schemas.openxmlformats.org/officeDocument/2006/relationships/image" Target="../media/image2.jpg"/><Relationship Id="rId5" Type="http://schemas.openxmlformats.org/officeDocument/2006/relationships/image" Target="../media/image3.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7.jpg"/><Relationship Id="rId4" Type="http://schemas.openxmlformats.org/officeDocument/2006/relationships/image" Target="../media/image18.png"/><Relationship Id="rId10" Type="http://schemas.openxmlformats.org/officeDocument/2006/relationships/image" Target="../media/image23.png"/><Relationship Id="rId9" Type="http://schemas.openxmlformats.org/officeDocument/2006/relationships/image" Target="../media/image3.jpg"/><Relationship Id="rId5" Type="http://schemas.openxmlformats.org/officeDocument/2006/relationships/image" Target="../media/image19.png"/><Relationship Id="rId6" Type="http://schemas.openxmlformats.org/officeDocument/2006/relationships/image" Target="../media/image20.jpg"/><Relationship Id="rId7" Type="http://schemas.openxmlformats.org/officeDocument/2006/relationships/image" Target="../media/image21.png"/><Relationship Id="rId8" Type="http://schemas.openxmlformats.org/officeDocument/2006/relationships/image" Target="../media/image22.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2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25.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2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2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2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29.jpg"/><Relationship Id="rId4" Type="http://schemas.openxmlformats.org/officeDocument/2006/relationships/image" Target="../media/image30.jpg"/><Relationship Id="rId5" Type="http://schemas.openxmlformats.org/officeDocument/2006/relationships/image" Target="../media/image31.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4.png"/><Relationship Id="rId4" Type="http://schemas.openxmlformats.org/officeDocument/2006/relationships/image" Target="../media/image3.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32.jpg"/><Relationship Id="rId4" Type="http://schemas.openxmlformats.org/officeDocument/2006/relationships/image" Target="../media/image33.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3.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3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35.png"/><Relationship Id="rId4" Type="http://schemas.openxmlformats.org/officeDocument/2006/relationships/image" Target="../media/image36.png"/><Relationship Id="rId5" Type="http://schemas.openxmlformats.org/officeDocument/2006/relationships/image" Target="../media/image37.png"/><Relationship Id="rId6" Type="http://schemas.openxmlformats.org/officeDocument/2006/relationships/image" Target="../media/image38.png"/><Relationship Id="rId7" Type="http://schemas.openxmlformats.org/officeDocument/2006/relationships/image" Target="../media/image3.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5.jpg"/><Relationship Id="rId4" Type="http://schemas.openxmlformats.org/officeDocument/2006/relationships/image" Target="../media/image6.jpg"/><Relationship Id="rId5" Type="http://schemas.openxmlformats.org/officeDocument/2006/relationships/image" Target="../media/image7.jpg"/><Relationship Id="rId6" Type="http://schemas.openxmlformats.org/officeDocument/2006/relationships/image" Target="../media/image8.png"/><Relationship Id="rId7" Type="http://schemas.openxmlformats.org/officeDocument/2006/relationships/image" Target="../media/image3.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3.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pic>
        <p:nvPicPr>
          <p:cNvPr id="197" name="Google Shape;197;p13"/>
          <p:cNvPicPr preferRelativeResize="0"/>
          <p:nvPr>
            <p:ph idx="1" type="body"/>
          </p:nvPr>
        </p:nvPicPr>
        <p:blipFill rotWithShape="1">
          <a:blip r:embed="rId3">
            <a:alphaModFix/>
          </a:blip>
          <a:srcRect b="0" l="0" r="0" t="0"/>
          <a:stretch/>
        </p:blipFill>
        <p:spPr>
          <a:xfrm>
            <a:off x="8565173" y="0"/>
            <a:ext cx="3626700" cy="1299600"/>
          </a:xfrm>
          <a:prstGeom prst="rect">
            <a:avLst/>
          </a:prstGeom>
          <a:noFill/>
          <a:ln>
            <a:noFill/>
          </a:ln>
        </p:spPr>
      </p:pic>
      <p:pic>
        <p:nvPicPr>
          <p:cNvPr descr="A picture containing logo&#10;&#10;Description automatically generated" id="198" name="Google Shape;198;p13"/>
          <p:cNvPicPr preferRelativeResize="0"/>
          <p:nvPr/>
        </p:nvPicPr>
        <p:blipFill rotWithShape="1">
          <a:blip r:embed="rId4">
            <a:alphaModFix/>
          </a:blip>
          <a:srcRect b="0" l="0" r="0" t="0"/>
          <a:stretch/>
        </p:blipFill>
        <p:spPr>
          <a:xfrm>
            <a:off x="1" y="0"/>
            <a:ext cx="2025748" cy="1584496"/>
          </a:xfrm>
          <a:prstGeom prst="rect">
            <a:avLst/>
          </a:prstGeom>
          <a:noFill/>
          <a:ln>
            <a:noFill/>
          </a:ln>
        </p:spPr>
      </p:pic>
      <p:pic>
        <p:nvPicPr>
          <p:cNvPr descr="A picture containing drawing&#10;&#10;Description automatically generated" id="199" name="Google Shape;199;p13"/>
          <p:cNvPicPr preferRelativeResize="0"/>
          <p:nvPr/>
        </p:nvPicPr>
        <p:blipFill rotWithShape="1">
          <a:blip r:embed="rId5">
            <a:alphaModFix/>
          </a:blip>
          <a:srcRect b="0" l="0" r="0" t="0"/>
          <a:stretch/>
        </p:blipFill>
        <p:spPr>
          <a:xfrm>
            <a:off x="3687987" y="4665253"/>
            <a:ext cx="5064792" cy="1994346"/>
          </a:xfrm>
          <a:prstGeom prst="rect">
            <a:avLst/>
          </a:prstGeom>
          <a:noFill/>
          <a:ln>
            <a:noFill/>
          </a:ln>
        </p:spPr>
      </p:pic>
      <p:sp>
        <p:nvSpPr>
          <p:cNvPr id="200" name="Google Shape;200;p13"/>
          <p:cNvSpPr txBox="1"/>
          <p:nvPr/>
        </p:nvSpPr>
        <p:spPr>
          <a:xfrm>
            <a:off x="0" y="2412187"/>
            <a:ext cx="12192000" cy="2379900"/>
          </a:xfrm>
          <a:prstGeom prst="rect">
            <a:avLst/>
          </a:prstGeom>
          <a:gradFill>
            <a:gsLst>
              <a:gs pos="0">
                <a:srgbClr val="002060"/>
              </a:gs>
              <a:gs pos="87000">
                <a:srgbClr val="002060"/>
              </a:gs>
              <a:gs pos="93500">
                <a:srgbClr val="7989A9"/>
              </a:gs>
              <a:gs pos="100000">
                <a:srgbClr val="7989A9"/>
              </a:gs>
            </a:gsLst>
            <a:lin ang="5400012" scaled="0"/>
          </a:gradFill>
          <a:ln>
            <a:noFill/>
          </a:ln>
        </p:spPr>
        <p:txBody>
          <a:bodyPr anchorCtr="0" anchor="t" bIns="45700" lIns="91425" spcFirstLastPara="1" rIns="91425" wrap="square" tIns="45700">
            <a:normAutofit fontScale="97500"/>
          </a:bodyPr>
          <a:lstStyle/>
          <a:p>
            <a:pPr indent="0" lvl="0" marL="0" marR="0" rtl="0" algn="ctr">
              <a:lnSpc>
                <a:spcPct val="90000"/>
              </a:lnSpc>
              <a:spcBef>
                <a:spcPts val="0"/>
              </a:spcBef>
              <a:spcAft>
                <a:spcPts val="0"/>
              </a:spcAft>
              <a:buClr>
                <a:srgbClr val="F2F2F2"/>
              </a:buClr>
              <a:buSzPct val="100000"/>
              <a:buFont typeface="Arial"/>
              <a:buNone/>
            </a:pPr>
            <a:br>
              <a:rPr b="1" i="0" lang="en-US" sz="5400" u="none" cap="none" strike="noStrike">
                <a:solidFill>
                  <a:srgbClr val="F2F2F2"/>
                </a:solidFill>
                <a:latin typeface="Arial"/>
                <a:ea typeface="Arial"/>
                <a:cs typeface="Arial"/>
                <a:sym typeface="Arial"/>
              </a:rPr>
            </a:br>
            <a:r>
              <a:rPr b="1" i="0" lang="en-US" sz="5400" u="none" cap="none" strike="noStrike">
                <a:solidFill>
                  <a:schemeClr val="lt2"/>
                </a:solidFill>
                <a:effectLst>
                  <a:innerShdw blurRad="63500" dir="13500000" dist="50800">
                    <a:srgbClr val="000000">
                      <a:alpha val="50000"/>
                    </a:srgbClr>
                  </a:innerShdw>
                </a:effectLst>
                <a:latin typeface="Arial"/>
                <a:ea typeface="Arial"/>
                <a:cs typeface="Arial"/>
                <a:sym typeface="Arial"/>
              </a:rPr>
              <a:t>Easy Bazaar- An Online Marketplace</a:t>
            </a:r>
            <a:endParaRPr b="0" i="0" sz="5400" u="none" cap="none" strike="noStrike">
              <a:solidFill>
                <a:srgbClr val="F2F2F2"/>
              </a:solidFill>
              <a:latin typeface="Arial"/>
              <a:ea typeface="Arial"/>
              <a:cs typeface="Arial"/>
              <a:sym typeface="Arial"/>
            </a:endParaRPr>
          </a:p>
        </p:txBody>
      </p:sp>
      <p:sp>
        <p:nvSpPr>
          <p:cNvPr id="201" name="Google Shape;201;p13"/>
          <p:cNvSpPr txBox="1"/>
          <p:nvPr/>
        </p:nvSpPr>
        <p:spPr>
          <a:xfrm>
            <a:off x="3820270" y="5922045"/>
            <a:ext cx="4551600" cy="737700"/>
          </a:xfrm>
          <a:prstGeom prst="rect">
            <a:avLst/>
          </a:prstGeom>
          <a:noFill/>
          <a:ln>
            <a:noFill/>
          </a:ln>
        </p:spPr>
        <p:txBody>
          <a:bodyPr anchorCtr="0" anchor="t" bIns="45700" lIns="91425" spcFirstLastPara="1" rIns="91425" wrap="square" tIns="45700">
            <a:normAutofit fontScale="90000"/>
          </a:bodyPr>
          <a:lstStyle/>
          <a:p>
            <a:pPr indent="0" lvl="0" marL="0" marR="0" rtl="0" algn="ctr">
              <a:lnSpc>
                <a:spcPct val="90000"/>
              </a:lnSpc>
              <a:spcBef>
                <a:spcPts val="0"/>
              </a:spcBef>
              <a:spcAft>
                <a:spcPts val="0"/>
              </a:spcAft>
              <a:buClr>
                <a:schemeClr val="dk1"/>
              </a:buClr>
              <a:buSzPct val="100000"/>
              <a:buFont typeface="Calibri"/>
              <a:buNone/>
            </a:pPr>
            <a:r>
              <a:t/>
            </a:r>
            <a:endParaRPr b="1" i="0" sz="2400" u="none" cap="none" strike="noStrike">
              <a:solidFill>
                <a:schemeClr val="dk1"/>
              </a:solidFill>
              <a:latin typeface="Calibri"/>
              <a:ea typeface="Calibri"/>
              <a:cs typeface="Calibri"/>
              <a:sym typeface="Calibri"/>
            </a:endParaRPr>
          </a:p>
          <a:p>
            <a:pPr indent="0" lvl="0" marL="0" marR="0" rtl="0" algn="ctr">
              <a:lnSpc>
                <a:spcPct val="90000"/>
              </a:lnSpc>
              <a:spcBef>
                <a:spcPts val="0"/>
              </a:spcBef>
              <a:spcAft>
                <a:spcPts val="0"/>
              </a:spcAft>
              <a:buClr>
                <a:schemeClr val="dk1"/>
              </a:buClr>
              <a:buSzPct val="100000"/>
              <a:buFont typeface="Calibri"/>
              <a:buNone/>
            </a:pPr>
            <a:r>
              <a:rPr b="1" i="0" lang="en-US" sz="2400" u="none" cap="none" strike="noStrike">
                <a:solidFill>
                  <a:schemeClr val="dk1"/>
                </a:solidFill>
                <a:latin typeface="Calibri"/>
                <a:ea typeface="Calibri"/>
                <a:cs typeface="Calibri"/>
                <a:sym typeface="Calibri"/>
              </a:rPr>
              <a:t> Sell with comfort, buy with confidence </a:t>
            </a:r>
            <a:endParaRPr b="1" i="0" sz="1400" u="none" cap="none" strike="noStrike">
              <a:solidFill>
                <a:schemeClr val="dk1"/>
              </a:solidFill>
              <a:latin typeface="Arial"/>
              <a:ea typeface="Arial"/>
              <a:cs typeface="Arial"/>
              <a:sym typeface="Arial"/>
            </a:endParaRPr>
          </a:p>
        </p:txBody>
      </p:sp>
      <p:sp>
        <p:nvSpPr>
          <p:cNvPr id="202" name="Google Shape;202;p13"/>
          <p:cNvSpPr txBox="1"/>
          <p:nvPr/>
        </p:nvSpPr>
        <p:spPr>
          <a:xfrm>
            <a:off x="3820270" y="1598409"/>
            <a:ext cx="4551600" cy="737700"/>
          </a:xfrm>
          <a:prstGeom prst="rect">
            <a:avLst/>
          </a:prstGeom>
          <a:noFill/>
          <a:ln>
            <a:noFill/>
          </a:ln>
        </p:spPr>
        <p:txBody>
          <a:bodyPr anchorCtr="0" anchor="t" bIns="45700" lIns="91425" spcFirstLastPara="1" rIns="91425" wrap="square" tIns="45700">
            <a:normAutofit fontScale="97500"/>
          </a:bodyPr>
          <a:lstStyle/>
          <a:p>
            <a:pPr indent="0" lvl="0" marL="0" marR="0" rtl="0" algn="ctr">
              <a:lnSpc>
                <a:spcPct val="90000"/>
              </a:lnSpc>
              <a:spcBef>
                <a:spcPts val="0"/>
              </a:spcBef>
              <a:spcAft>
                <a:spcPts val="0"/>
              </a:spcAft>
              <a:buClr>
                <a:srgbClr val="002060"/>
              </a:buClr>
              <a:buSzPct val="100000"/>
              <a:buFont typeface="Arial"/>
              <a:buNone/>
            </a:pPr>
            <a:r>
              <a:rPr b="1" i="0" lang="en-US" sz="4000" u="none" cap="none" strike="noStrike">
                <a:solidFill>
                  <a:srgbClr val="002060"/>
                </a:solidFill>
                <a:latin typeface="Arial"/>
                <a:ea typeface="Arial"/>
                <a:cs typeface="Arial"/>
                <a:sym typeface="Arial"/>
              </a:rPr>
              <a:t>FYP 1 Defense</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A9BEE4"/>
            </a:gs>
            <a:gs pos="43000">
              <a:srgbClr val="A9BEE4"/>
            </a:gs>
            <a:gs pos="63000">
              <a:schemeClr val="accent1"/>
            </a:gs>
            <a:gs pos="100000">
              <a:srgbClr val="F5F7FC"/>
            </a:gs>
          </a:gsLst>
          <a:lin ang="0" scaled="0"/>
        </a:gradFill>
      </p:bgPr>
    </p:bg>
    <p:spTree>
      <p:nvGrpSpPr>
        <p:cNvPr id="289" name="Shape 289"/>
        <p:cNvGrpSpPr/>
        <p:nvPr/>
      </p:nvGrpSpPr>
      <p:grpSpPr>
        <a:xfrm>
          <a:off x="0" y="0"/>
          <a:ext cx="0" cy="0"/>
          <a:chOff x="0" y="0"/>
          <a:chExt cx="0" cy="0"/>
        </a:xfrm>
      </p:grpSpPr>
      <p:pic>
        <p:nvPicPr>
          <p:cNvPr descr="Diagram&#10;&#10;Description automatically generated" id="290" name="Google Shape;290;p22"/>
          <p:cNvPicPr preferRelativeResize="0"/>
          <p:nvPr/>
        </p:nvPicPr>
        <p:blipFill rotWithShape="1">
          <a:blip r:embed="rId3">
            <a:alphaModFix/>
          </a:blip>
          <a:srcRect b="4734" l="0" r="4012" t="0"/>
          <a:stretch/>
        </p:blipFill>
        <p:spPr>
          <a:xfrm>
            <a:off x="3804898" y="159024"/>
            <a:ext cx="7605222" cy="6533321"/>
          </a:xfrm>
          <a:prstGeom prst="rect">
            <a:avLst/>
          </a:prstGeom>
          <a:noFill/>
          <a:ln>
            <a:noFill/>
          </a:ln>
          <a:effectLst>
            <a:outerShdw blurRad="190500" rotWithShape="0" algn="tl">
              <a:srgbClr val="000000">
                <a:alpha val="69800"/>
              </a:srgbClr>
            </a:outerShdw>
          </a:effectLst>
        </p:spPr>
      </p:pic>
      <p:sp>
        <p:nvSpPr>
          <p:cNvPr id="291" name="Google Shape;291;p22"/>
          <p:cNvSpPr txBox="1"/>
          <p:nvPr/>
        </p:nvSpPr>
        <p:spPr>
          <a:xfrm>
            <a:off x="-3" y="-15379"/>
            <a:ext cx="2981700" cy="6902100"/>
          </a:xfrm>
          <a:prstGeom prst="rect">
            <a:avLst/>
          </a:prstGeom>
          <a:gradFill>
            <a:gsLst>
              <a:gs pos="0">
                <a:srgbClr val="002060">
                  <a:alpha val="96862"/>
                </a:srgbClr>
              </a:gs>
              <a:gs pos="97000">
                <a:srgbClr val="002060">
                  <a:alpha val="96862"/>
                </a:srgbClr>
              </a:gs>
              <a:gs pos="100000">
                <a:srgbClr val="7989A9">
                  <a:alpha val="97647"/>
                </a:srgbClr>
              </a:gs>
            </a:gsLst>
            <a:lin ang="10800025" scaled="0"/>
          </a:gradFill>
          <a:ln>
            <a:noFill/>
          </a:ln>
        </p:spPr>
        <p:txBody>
          <a:bodyPr anchorCtr="0" anchor="t" bIns="45700" lIns="91425" spcFirstLastPara="1" rIns="91425" wrap="square" tIns="45700">
            <a:normAutofit fontScale="97500"/>
          </a:bodyPr>
          <a:lstStyle/>
          <a:p>
            <a:pPr indent="0" lvl="0" marL="0" marR="0" rtl="0" algn="ctr">
              <a:lnSpc>
                <a:spcPct val="90000"/>
              </a:lnSpc>
              <a:spcBef>
                <a:spcPts val="0"/>
              </a:spcBef>
              <a:spcAft>
                <a:spcPts val="0"/>
              </a:spcAft>
              <a:buClr>
                <a:schemeClr val="dk1"/>
              </a:buClr>
              <a:buSzPct val="100000"/>
              <a:buFont typeface="Calibri"/>
              <a:buNone/>
            </a:pPr>
            <a:r>
              <a:t/>
            </a:r>
            <a:endParaRPr b="0" i="0" sz="4000" u="none" cap="none" strike="noStrike">
              <a:gradFill flip="none" rotWithShape="1">
                <a:gsLst>
                  <a:gs pos="0">
                    <a:srgbClr val="8C8C8C">
                      <a:alpha val="100000"/>
                    </a:srgbClr>
                  </a:gs>
                  <a:gs pos="50000">
                    <a:srgbClr val="CACACA">
                      <a:alpha val="100000"/>
                    </a:srgbClr>
                  </a:gs>
                  <a:gs pos="100000">
                    <a:srgbClr val="F2F2F2">
                      <a:alpha val="100000"/>
                    </a:srgbClr>
                  </a:gs>
                </a:gsLst>
                <a:lin ang="5400000" scaled="1"/>
                <a:tileRect/>
              </a:gradFill>
              <a:latin typeface="Arial"/>
              <a:ea typeface="Arial"/>
              <a:cs typeface="Arial"/>
              <a:sym typeface="Arial"/>
            </a:endParaRPr>
          </a:p>
        </p:txBody>
      </p:sp>
      <p:sp>
        <p:nvSpPr>
          <p:cNvPr id="292" name="Google Shape;292;p22"/>
          <p:cNvSpPr/>
          <p:nvPr/>
        </p:nvSpPr>
        <p:spPr>
          <a:xfrm>
            <a:off x="409948" y="1092585"/>
            <a:ext cx="2153400" cy="523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2800" u="none" cap="none" strike="noStrike">
                <a:solidFill>
                  <a:srgbClr val="F2F2F2"/>
                </a:solidFill>
                <a:latin typeface="Trebuchet MS"/>
                <a:ea typeface="Trebuchet MS"/>
                <a:cs typeface="Trebuchet MS"/>
                <a:sym typeface="Trebuchet MS"/>
              </a:rPr>
              <a:t>Customer’s</a:t>
            </a:r>
            <a:r>
              <a:rPr b="0" i="0" lang="en-US" sz="2800" u="none" cap="none" strike="noStrike">
                <a:solidFill>
                  <a:srgbClr val="F2F2F2"/>
                </a:solidFill>
                <a:latin typeface="Trebuchet MS"/>
                <a:ea typeface="Trebuchet MS"/>
                <a:cs typeface="Trebuchet MS"/>
                <a:sym typeface="Trebuchet MS"/>
              </a:rPr>
              <a:t> </a:t>
            </a:r>
            <a:endParaRPr/>
          </a:p>
        </p:txBody>
      </p:sp>
      <p:sp>
        <p:nvSpPr>
          <p:cNvPr id="293" name="Google Shape;293;p22"/>
          <p:cNvSpPr/>
          <p:nvPr/>
        </p:nvSpPr>
        <p:spPr>
          <a:xfrm>
            <a:off x="57479" y="1616465"/>
            <a:ext cx="2858400" cy="4617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2400" u="none" cap="none" strike="noStrike">
                <a:solidFill>
                  <a:srgbClr val="F2F2F2"/>
                </a:solidFill>
                <a:latin typeface="Arial"/>
                <a:ea typeface="Arial"/>
                <a:cs typeface="Arial"/>
                <a:sym typeface="Arial"/>
              </a:rPr>
              <a:t>Sequence Diagram</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A9BEE4"/>
            </a:gs>
            <a:gs pos="43000">
              <a:srgbClr val="A9BEE4"/>
            </a:gs>
            <a:gs pos="63000">
              <a:schemeClr val="accent1"/>
            </a:gs>
            <a:gs pos="100000">
              <a:srgbClr val="F5F7FC"/>
            </a:gs>
          </a:gsLst>
          <a:lin ang="0" scaled="0"/>
        </a:gradFill>
      </p:bgPr>
    </p:bg>
    <p:spTree>
      <p:nvGrpSpPr>
        <p:cNvPr id="297" name="Shape 297"/>
        <p:cNvGrpSpPr/>
        <p:nvPr/>
      </p:nvGrpSpPr>
      <p:grpSpPr>
        <a:xfrm>
          <a:off x="0" y="0"/>
          <a:ext cx="0" cy="0"/>
          <a:chOff x="0" y="0"/>
          <a:chExt cx="0" cy="0"/>
        </a:xfrm>
      </p:grpSpPr>
      <p:pic>
        <p:nvPicPr>
          <p:cNvPr id="298" name="Google Shape;298;p23"/>
          <p:cNvPicPr preferRelativeResize="0"/>
          <p:nvPr/>
        </p:nvPicPr>
        <p:blipFill rotWithShape="1">
          <a:blip r:embed="rId3">
            <a:alphaModFix/>
          </a:blip>
          <a:srcRect b="2610" l="0" r="3605" t="0"/>
          <a:stretch/>
        </p:blipFill>
        <p:spPr>
          <a:xfrm>
            <a:off x="5336762" y="89452"/>
            <a:ext cx="5477013" cy="6679096"/>
          </a:xfrm>
          <a:prstGeom prst="rect">
            <a:avLst/>
          </a:prstGeom>
          <a:noFill/>
          <a:ln>
            <a:noFill/>
          </a:ln>
          <a:effectLst>
            <a:outerShdw blurRad="190500" rotWithShape="0" algn="tl">
              <a:srgbClr val="000000">
                <a:alpha val="69800"/>
              </a:srgbClr>
            </a:outerShdw>
          </a:effectLst>
        </p:spPr>
      </p:pic>
      <p:sp>
        <p:nvSpPr>
          <p:cNvPr id="299" name="Google Shape;299;p23"/>
          <p:cNvSpPr txBox="1"/>
          <p:nvPr/>
        </p:nvSpPr>
        <p:spPr>
          <a:xfrm>
            <a:off x="-3" y="-15379"/>
            <a:ext cx="2981700" cy="6902100"/>
          </a:xfrm>
          <a:prstGeom prst="rect">
            <a:avLst/>
          </a:prstGeom>
          <a:gradFill>
            <a:gsLst>
              <a:gs pos="0">
                <a:srgbClr val="002060">
                  <a:alpha val="96862"/>
                </a:srgbClr>
              </a:gs>
              <a:gs pos="97000">
                <a:srgbClr val="002060">
                  <a:alpha val="96862"/>
                </a:srgbClr>
              </a:gs>
              <a:gs pos="100000">
                <a:srgbClr val="7989A9">
                  <a:alpha val="97647"/>
                </a:srgbClr>
              </a:gs>
            </a:gsLst>
            <a:lin ang="10800025" scaled="0"/>
          </a:gradFill>
          <a:ln>
            <a:noFill/>
          </a:ln>
        </p:spPr>
        <p:txBody>
          <a:bodyPr anchorCtr="0" anchor="t" bIns="45700" lIns="91425" spcFirstLastPara="1" rIns="91425" wrap="square" tIns="45700">
            <a:normAutofit fontScale="97500"/>
          </a:bodyPr>
          <a:lstStyle/>
          <a:p>
            <a:pPr indent="0" lvl="0" marL="0" marR="0" rtl="0" algn="ctr">
              <a:lnSpc>
                <a:spcPct val="90000"/>
              </a:lnSpc>
              <a:spcBef>
                <a:spcPts val="0"/>
              </a:spcBef>
              <a:spcAft>
                <a:spcPts val="0"/>
              </a:spcAft>
              <a:buClr>
                <a:schemeClr val="dk1"/>
              </a:buClr>
              <a:buSzPct val="100000"/>
              <a:buFont typeface="Calibri"/>
              <a:buNone/>
            </a:pPr>
            <a:r>
              <a:t/>
            </a:r>
            <a:endParaRPr b="0" i="0" sz="4000" u="none" cap="none" strike="noStrike">
              <a:gradFill flip="none" rotWithShape="1">
                <a:gsLst>
                  <a:gs pos="0">
                    <a:srgbClr val="8C8C8C">
                      <a:alpha val="100000"/>
                    </a:srgbClr>
                  </a:gs>
                  <a:gs pos="50000">
                    <a:srgbClr val="CACACA">
                      <a:alpha val="100000"/>
                    </a:srgbClr>
                  </a:gs>
                  <a:gs pos="100000">
                    <a:srgbClr val="F2F2F2">
                      <a:alpha val="100000"/>
                    </a:srgbClr>
                  </a:gs>
                </a:gsLst>
                <a:lin ang="5400000" scaled="1"/>
                <a:tileRect/>
              </a:gradFill>
              <a:latin typeface="Arial"/>
              <a:ea typeface="Arial"/>
              <a:cs typeface="Arial"/>
              <a:sym typeface="Arial"/>
            </a:endParaRPr>
          </a:p>
        </p:txBody>
      </p:sp>
      <p:sp>
        <p:nvSpPr>
          <p:cNvPr id="300" name="Google Shape;300;p23"/>
          <p:cNvSpPr/>
          <p:nvPr/>
        </p:nvSpPr>
        <p:spPr>
          <a:xfrm>
            <a:off x="623147" y="1002433"/>
            <a:ext cx="1727100" cy="523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2800" u="none" cap="none" strike="noStrike">
                <a:solidFill>
                  <a:srgbClr val="F2F2F2"/>
                </a:solidFill>
                <a:latin typeface="Trebuchet MS"/>
                <a:ea typeface="Trebuchet MS"/>
                <a:cs typeface="Trebuchet MS"/>
                <a:sym typeface="Trebuchet MS"/>
              </a:rPr>
              <a:t>Shipper’s</a:t>
            </a:r>
            <a:endParaRPr b="1" i="0" sz="2400" u="none" cap="none" strike="noStrike">
              <a:solidFill>
                <a:srgbClr val="F2F2F2"/>
              </a:solidFill>
              <a:latin typeface="Trebuchet MS"/>
              <a:ea typeface="Trebuchet MS"/>
              <a:cs typeface="Trebuchet MS"/>
              <a:sym typeface="Trebuchet MS"/>
            </a:endParaRPr>
          </a:p>
        </p:txBody>
      </p:sp>
      <p:sp>
        <p:nvSpPr>
          <p:cNvPr id="301" name="Google Shape;301;p23"/>
          <p:cNvSpPr/>
          <p:nvPr/>
        </p:nvSpPr>
        <p:spPr>
          <a:xfrm>
            <a:off x="57479" y="1616465"/>
            <a:ext cx="2858400" cy="4617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2400" u="none" cap="none" strike="noStrike">
                <a:solidFill>
                  <a:srgbClr val="F2F2F2"/>
                </a:solidFill>
                <a:latin typeface="Arial"/>
                <a:ea typeface="Arial"/>
                <a:cs typeface="Arial"/>
                <a:sym typeface="Arial"/>
              </a:rPr>
              <a:t>Sequence Diagram</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5" name="Shape 305"/>
        <p:cNvGrpSpPr/>
        <p:nvPr/>
      </p:nvGrpSpPr>
      <p:grpSpPr>
        <a:xfrm>
          <a:off x="0" y="0"/>
          <a:ext cx="0" cy="0"/>
          <a:chOff x="0" y="0"/>
          <a:chExt cx="0" cy="0"/>
        </a:xfrm>
      </p:grpSpPr>
      <p:sp>
        <p:nvSpPr>
          <p:cNvPr id="306" name="Google Shape;306;p24"/>
          <p:cNvSpPr txBox="1"/>
          <p:nvPr/>
        </p:nvSpPr>
        <p:spPr>
          <a:xfrm>
            <a:off x="-3" y="-15379"/>
            <a:ext cx="2849100" cy="6902100"/>
          </a:xfrm>
          <a:prstGeom prst="rect">
            <a:avLst/>
          </a:prstGeom>
          <a:gradFill>
            <a:gsLst>
              <a:gs pos="0">
                <a:srgbClr val="002060">
                  <a:alpha val="96862"/>
                </a:srgbClr>
              </a:gs>
              <a:gs pos="97000">
                <a:srgbClr val="002060">
                  <a:alpha val="96862"/>
                </a:srgbClr>
              </a:gs>
              <a:gs pos="100000">
                <a:srgbClr val="7989A9">
                  <a:alpha val="97647"/>
                </a:srgbClr>
              </a:gs>
            </a:gsLst>
            <a:lin ang="10800025" scaled="0"/>
          </a:gradFill>
          <a:ln>
            <a:noFill/>
          </a:ln>
        </p:spPr>
        <p:txBody>
          <a:bodyPr anchorCtr="0" anchor="t" bIns="45700" lIns="91425" spcFirstLastPara="1" rIns="91425" wrap="square" tIns="45700">
            <a:normAutofit fontScale="97500"/>
          </a:bodyPr>
          <a:lstStyle/>
          <a:p>
            <a:pPr indent="0" lvl="0" marL="0" marR="0" rtl="0" algn="ctr">
              <a:lnSpc>
                <a:spcPct val="90000"/>
              </a:lnSpc>
              <a:spcBef>
                <a:spcPts val="0"/>
              </a:spcBef>
              <a:spcAft>
                <a:spcPts val="0"/>
              </a:spcAft>
              <a:buClr>
                <a:schemeClr val="dk1"/>
              </a:buClr>
              <a:buSzPct val="100000"/>
              <a:buFont typeface="Calibri"/>
              <a:buNone/>
            </a:pPr>
            <a:r>
              <a:t/>
            </a:r>
            <a:endParaRPr b="0" i="0" sz="4000" u="none" cap="none" strike="noStrike">
              <a:gradFill flip="none" rotWithShape="1">
                <a:gsLst>
                  <a:gs pos="0">
                    <a:srgbClr val="8C8C8C">
                      <a:alpha val="100000"/>
                    </a:srgbClr>
                  </a:gs>
                  <a:gs pos="50000">
                    <a:srgbClr val="CACACA">
                      <a:alpha val="100000"/>
                    </a:srgbClr>
                  </a:gs>
                  <a:gs pos="100000">
                    <a:srgbClr val="F2F2F2">
                      <a:alpha val="100000"/>
                    </a:srgbClr>
                  </a:gs>
                </a:gsLst>
                <a:lin ang="5400000" scaled="1"/>
                <a:tileRect/>
              </a:gradFill>
              <a:latin typeface="Arial"/>
              <a:ea typeface="Arial"/>
              <a:cs typeface="Arial"/>
              <a:sym typeface="Arial"/>
            </a:endParaRPr>
          </a:p>
        </p:txBody>
      </p:sp>
      <p:sp>
        <p:nvSpPr>
          <p:cNvPr id="307" name="Google Shape;307;p24"/>
          <p:cNvSpPr/>
          <p:nvPr/>
        </p:nvSpPr>
        <p:spPr>
          <a:xfrm>
            <a:off x="562427" y="1092585"/>
            <a:ext cx="1848600" cy="4617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2400" u="none" cap="none" strike="noStrike">
                <a:solidFill>
                  <a:srgbClr val="F2F2F2"/>
                </a:solidFill>
                <a:latin typeface="Arial"/>
                <a:ea typeface="Arial"/>
                <a:cs typeface="Arial"/>
                <a:sym typeface="Arial"/>
              </a:rPr>
              <a:t>Easy Bazaar</a:t>
            </a:r>
            <a:endParaRPr/>
          </a:p>
        </p:txBody>
      </p:sp>
      <p:sp>
        <p:nvSpPr>
          <p:cNvPr id="308" name="Google Shape;308;p24"/>
          <p:cNvSpPr/>
          <p:nvPr/>
        </p:nvSpPr>
        <p:spPr>
          <a:xfrm>
            <a:off x="200952" y="1680857"/>
            <a:ext cx="2571600" cy="4617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2400" u="none" cap="none" strike="noStrike">
                <a:solidFill>
                  <a:srgbClr val="F2F2F2"/>
                </a:solidFill>
                <a:latin typeface="Arial"/>
                <a:ea typeface="Arial"/>
                <a:cs typeface="Arial"/>
                <a:sym typeface="Arial"/>
              </a:rPr>
              <a:t>Database Design</a:t>
            </a:r>
            <a:endParaRPr/>
          </a:p>
        </p:txBody>
      </p:sp>
      <p:pic>
        <p:nvPicPr>
          <p:cNvPr id="309" name="Google Shape;309;p24"/>
          <p:cNvPicPr preferRelativeResize="0"/>
          <p:nvPr/>
        </p:nvPicPr>
        <p:blipFill rotWithShape="1">
          <a:blip r:embed="rId3">
            <a:alphaModFix/>
          </a:blip>
          <a:srcRect b="6051" l="970" r="0" t="10252"/>
          <a:stretch/>
        </p:blipFill>
        <p:spPr>
          <a:xfrm>
            <a:off x="2849217" y="0"/>
            <a:ext cx="9342781" cy="6864751"/>
          </a:xfrm>
          <a:prstGeom prst="rect">
            <a:avLst/>
          </a:prstGeom>
          <a:noFill/>
          <a:ln>
            <a:noFill/>
          </a:ln>
        </p:spPr>
      </p:pic>
      <p:sp>
        <p:nvSpPr>
          <p:cNvPr id="310" name="Google Shape;310;p24"/>
          <p:cNvSpPr/>
          <p:nvPr/>
        </p:nvSpPr>
        <p:spPr>
          <a:xfrm>
            <a:off x="127210" y="2934959"/>
            <a:ext cx="2718900" cy="13233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b="0" i="0" sz="2000" u="none" cap="none" strike="noStrike">
              <a:solidFill>
                <a:srgbClr val="F2F2F2"/>
              </a:solidFill>
              <a:latin typeface="Trebuchet MS"/>
              <a:ea typeface="Trebuchet MS"/>
              <a:cs typeface="Trebuchet MS"/>
              <a:sym typeface="Trebuchet MS"/>
            </a:endParaRPr>
          </a:p>
          <a:p>
            <a:pPr indent="-457200" lvl="0" marL="457200" marR="0" rtl="0" algn="l">
              <a:spcBef>
                <a:spcPts val="0"/>
              </a:spcBef>
              <a:spcAft>
                <a:spcPts val="0"/>
              </a:spcAft>
              <a:buClr>
                <a:srgbClr val="F2F2F2"/>
              </a:buClr>
              <a:buSzPts val="2000"/>
              <a:buFont typeface="Calibri"/>
              <a:buAutoNum type="arabicPeriod"/>
            </a:pPr>
            <a:r>
              <a:rPr b="0" i="0" lang="en-US" sz="2000" u="none" cap="none" strike="noStrike">
                <a:solidFill>
                  <a:srgbClr val="F2F2F2"/>
                </a:solidFill>
                <a:latin typeface="Trebuchet MS"/>
                <a:ea typeface="Trebuchet MS"/>
                <a:cs typeface="Trebuchet MS"/>
                <a:sym typeface="Trebuchet MS"/>
              </a:rPr>
              <a:t>Mysql database</a:t>
            </a:r>
            <a:endParaRPr/>
          </a:p>
          <a:p>
            <a:pPr indent="-457200" lvl="0" marL="457200" marR="0" rtl="0" algn="l">
              <a:spcBef>
                <a:spcPts val="0"/>
              </a:spcBef>
              <a:spcAft>
                <a:spcPts val="0"/>
              </a:spcAft>
              <a:buClr>
                <a:srgbClr val="F2F2F2"/>
              </a:buClr>
              <a:buSzPts val="2000"/>
              <a:buFont typeface="Calibri"/>
              <a:buAutoNum type="arabicPeriod"/>
            </a:pPr>
            <a:r>
              <a:rPr b="0" i="0" lang="en-US" sz="2000" u="none" cap="none" strike="noStrike">
                <a:solidFill>
                  <a:srgbClr val="F2F2F2"/>
                </a:solidFill>
                <a:latin typeface="Trebuchet MS"/>
                <a:ea typeface="Trebuchet MS"/>
                <a:cs typeface="Trebuchet MS"/>
                <a:sym typeface="Trebuchet MS"/>
              </a:rPr>
              <a:t>15 tables</a:t>
            </a:r>
            <a:endParaRPr/>
          </a:p>
          <a:p>
            <a:pPr indent="-330200" lvl="0" marL="457200" marR="0" rtl="0" algn="l">
              <a:spcBef>
                <a:spcPts val="0"/>
              </a:spcBef>
              <a:spcAft>
                <a:spcPts val="0"/>
              </a:spcAft>
              <a:buClr>
                <a:schemeClr val="dk1"/>
              </a:buClr>
              <a:buSzPts val="2000"/>
              <a:buFont typeface="Calibri"/>
              <a:buNone/>
            </a:pPr>
            <a:r>
              <a:t/>
            </a:r>
            <a:endParaRPr b="0" i="0" sz="2000" u="none" cap="none" strike="noStrike">
              <a:solidFill>
                <a:srgbClr val="F2F2F2"/>
              </a:solidFill>
              <a:latin typeface="Trebuchet MS"/>
              <a:ea typeface="Trebuchet MS"/>
              <a:cs typeface="Trebuchet MS"/>
              <a:sym typeface="Trebuchet M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25"/>
          <p:cNvSpPr txBox="1"/>
          <p:nvPr/>
        </p:nvSpPr>
        <p:spPr>
          <a:xfrm>
            <a:off x="0" y="0"/>
            <a:ext cx="12192000" cy="1407900"/>
          </a:xfrm>
          <a:prstGeom prst="rect">
            <a:avLst/>
          </a:prstGeom>
          <a:gradFill>
            <a:gsLst>
              <a:gs pos="0">
                <a:srgbClr val="002060"/>
              </a:gs>
              <a:gs pos="87000">
                <a:srgbClr val="002060"/>
              </a:gs>
              <a:gs pos="93500">
                <a:srgbClr val="7989A9"/>
              </a:gs>
              <a:gs pos="100000">
                <a:srgbClr val="7989A9"/>
              </a:gs>
            </a:gsLst>
            <a:lin ang="5400012" scaled="0"/>
          </a:gradFill>
          <a:ln>
            <a:noFill/>
          </a:ln>
        </p:spPr>
        <p:txBody>
          <a:bodyPr anchorCtr="0" anchor="t" bIns="45700" lIns="91425" spcFirstLastPara="1" rIns="91425" wrap="square" tIns="45700">
            <a:normAutofit fontScale="97500"/>
          </a:bodyPr>
          <a:lstStyle/>
          <a:p>
            <a:pPr indent="0" lvl="0" marL="0" marR="0" rtl="0" algn="ctr">
              <a:lnSpc>
                <a:spcPct val="90000"/>
              </a:lnSpc>
              <a:spcBef>
                <a:spcPts val="0"/>
              </a:spcBef>
              <a:spcAft>
                <a:spcPts val="0"/>
              </a:spcAft>
              <a:buClr>
                <a:srgbClr val="F2F2F2"/>
              </a:buClr>
              <a:buSzPct val="100000"/>
              <a:buFont typeface="Arial"/>
              <a:buNone/>
            </a:pPr>
            <a:r>
              <a:t/>
            </a:r>
            <a:endParaRPr b="0" i="0" sz="4000" u="none" cap="none" strike="noStrike">
              <a:solidFill>
                <a:srgbClr val="F2F2F2"/>
              </a:solidFill>
              <a:latin typeface="Arial"/>
              <a:ea typeface="Arial"/>
              <a:cs typeface="Arial"/>
              <a:sym typeface="Arial"/>
            </a:endParaRPr>
          </a:p>
          <a:p>
            <a:pPr indent="0" lvl="0" marL="0" marR="0" rtl="0" algn="ctr">
              <a:lnSpc>
                <a:spcPct val="90000"/>
              </a:lnSpc>
              <a:spcBef>
                <a:spcPts val="0"/>
              </a:spcBef>
              <a:spcAft>
                <a:spcPts val="0"/>
              </a:spcAft>
              <a:buClr>
                <a:srgbClr val="F2F2F2"/>
              </a:buClr>
              <a:buSzPct val="100000"/>
              <a:buFont typeface="Arial"/>
              <a:buNone/>
            </a:pPr>
            <a:r>
              <a:rPr b="0" i="0" lang="en-US" sz="4000" u="none" cap="none" strike="noStrike">
                <a:solidFill>
                  <a:srgbClr val="F2F2F2"/>
                </a:solidFill>
                <a:latin typeface="Arial"/>
                <a:ea typeface="Arial"/>
                <a:cs typeface="Arial"/>
                <a:sym typeface="Arial"/>
              </a:rPr>
              <a:t>System Architecture</a:t>
            </a:r>
            <a:endParaRPr/>
          </a:p>
        </p:txBody>
      </p:sp>
      <p:pic>
        <p:nvPicPr>
          <p:cNvPr id="316" name="Google Shape;316;p25"/>
          <p:cNvPicPr preferRelativeResize="0"/>
          <p:nvPr/>
        </p:nvPicPr>
        <p:blipFill rotWithShape="1">
          <a:blip r:embed="rId3">
            <a:alphaModFix/>
          </a:blip>
          <a:srcRect b="11317" l="2829" r="3800" t="10795"/>
          <a:stretch/>
        </p:blipFill>
        <p:spPr>
          <a:xfrm>
            <a:off x="404191" y="1616765"/>
            <a:ext cx="11383617" cy="4969565"/>
          </a:xfrm>
          <a:prstGeom prst="rect">
            <a:avLst/>
          </a:prstGeom>
          <a:noFill/>
          <a:ln>
            <a:noFill/>
          </a:ln>
        </p:spPr>
      </p:pic>
      <p:pic>
        <p:nvPicPr>
          <p:cNvPr descr="Icon&#10;&#10;Description automatically generated" id="317" name="Google Shape;317;p25"/>
          <p:cNvPicPr preferRelativeResize="0"/>
          <p:nvPr/>
        </p:nvPicPr>
        <p:blipFill rotWithShape="1">
          <a:blip r:embed="rId4">
            <a:alphaModFix/>
          </a:blip>
          <a:srcRect b="0" l="0" r="0" t="0"/>
          <a:stretch/>
        </p:blipFill>
        <p:spPr>
          <a:xfrm>
            <a:off x="10082518" y="4890827"/>
            <a:ext cx="1595028" cy="700815"/>
          </a:xfrm>
          <a:prstGeom prst="rect">
            <a:avLst/>
          </a:prstGeom>
          <a:noFill/>
          <a:ln>
            <a:noFill/>
          </a:ln>
        </p:spPr>
      </p:pic>
      <p:sp>
        <p:nvSpPr>
          <p:cNvPr descr="Database" id="318" name="Google Shape;318;p25"/>
          <p:cNvSpPr/>
          <p:nvPr/>
        </p:nvSpPr>
        <p:spPr>
          <a:xfrm>
            <a:off x="5240469" y="1755624"/>
            <a:ext cx="1322100" cy="1163700"/>
          </a:xfrm>
          <a:prstGeom prst="rect">
            <a:avLst/>
          </a:prstGeom>
          <a:blipFill rotWithShape="1">
            <a:blip r:embed="rId5">
              <a:alphaModFix/>
            </a:blip>
            <a:stretch>
              <a:fillRect b="0" l="0" r="0" t="0"/>
            </a:stretch>
          </a:blipFill>
          <a:ln cap="flat" cmpd="sng" w="19050">
            <a:solidFill>
              <a:schemeClr val="lt1">
                <a:alpha val="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Logo&#10;&#10;Description automatically generated" id="319" name="Google Shape;319;p25"/>
          <p:cNvPicPr preferRelativeResize="0"/>
          <p:nvPr/>
        </p:nvPicPr>
        <p:blipFill rotWithShape="1">
          <a:blip r:embed="rId6">
            <a:alphaModFix/>
          </a:blip>
          <a:srcRect b="0" l="0" r="0" t="0"/>
          <a:stretch/>
        </p:blipFill>
        <p:spPr>
          <a:xfrm>
            <a:off x="5325974" y="2843014"/>
            <a:ext cx="1294863" cy="671444"/>
          </a:xfrm>
          <a:prstGeom prst="rect">
            <a:avLst/>
          </a:prstGeom>
          <a:noFill/>
          <a:ln>
            <a:noFill/>
          </a:ln>
        </p:spPr>
      </p:pic>
      <p:sp>
        <p:nvSpPr>
          <p:cNvPr id="320" name="Google Shape;320;p25"/>
          <p:cNvSpPr/>
          <p:nvPr/>
        </p:nvSpPr>
        <p:spPr>
          <a:xfrm>
            <a:off x="8070574" y="3429000"/>
            <a:ext cx="662700" cy="970800"/>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321" name="Google Shape;321;p25"/>
          <p:cNvSpPr/>
          <p:nvPr/>
        </p:nvSpPr>
        <p:spPr>
          <a:xfrm>
            <a:off x="2438397" y="3468755"/>
            <a:ext cx="1152900" cy="758400"/>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descr="Graphical user interface, text, application, chat or text message&#10;&#10;Description automatically generated" id="322" name="Google Shape;322;p25"/>
          <p:cNvPicPr preferRelativeResize="0"/>
          <p:nvPr/>
        </p:nvPicPr>
        <p:blipFill rotWithShape="1">
          <a:blip r:embed="rId7">
            <a:alphaModFix/>
          </a:blip>
          <a:srcRect b="7773" l="13814" r="13326" t="7731"/>
          <a:stretch/>
        </p:blipFill>
        <p:spPr>
          <a:xfrm>
            <a:off x="471021" y="1616765"/>
            <a:ext cx="878978" cy="1812234"/>
          </a:xfrm>
          <a:prstGeom prst="rect">
            <a:avLst/>
          </a:prstGeom>
          <a:noFill/>
          <a:ln>
            <a:noFill/>
          </a:ln>
          <a:effectLst>
            <a:outerShdw blurRad="292100" rotWithShape="0" algn="tl" dir="2700000" dist="139700">
              <a:srgbClr val="333333">
                <a:alpha val="64709"/>
              </a:srgbClr>
            </a:outerShdw>
          </a:effectLst>
        </p:spPr>
      </p:pic>
      <p:pic>
        <p:nvPicPr>
          <p:cNvPr descr="Diagram&#10;&#10;Description automatically generated" id="323" name="Google Shape;323;p25"/>
          <p:cNvPicPr preferRelativeResize="0"/>
          <p:nvPr/>
        </p:nvPicPr>
        <p:blipFill rotWithShape="1">
          <a:blip r:embed="rId8">
            <a:alphaModFix/>
          </a:blip>
          <a:srcRect b="0" l="0" r="0" t="0"/>
          <a:stretch/>
        </p:blipFill>
        <p:spPr>
          <a:xfrm>
            <a:off x="7620000" y="3655973"/>
            <a:ext cx="1322223" cy="743748"/>
          </a:xfrm>
          <a:prstGeom prst="rect">
            <a:avLst/>
          </a:prstGeom>
          <a:noFill/>
          <a:ln>
            <a:noFill/>
          </a:ln>
        </p:spPr>
      </p:pic>
      <p:cxnSp>
        <p:nvCxnSpPr>
          <p:cNvPr id="324" name="Google Shape;324;p25"/>
          <p:cNvCxnSpPr/>
          <p:nvPr/>
        </p:nvCxnSpPr>
        <p:spPr>
          <a:xfrm>
            <a:off x="6604703" y="2648281"/>
            <a:ext cx="3188700" cy="624900"/>
          </a:xfrm>
          <a:prstGeom prst="straightConnector1">
            <a:avLst/>
          </a:prstGeom>
          <a:noFill/>
          <a:ln cap="flat" cmpd="sng" w="28575">
            <a:solidFill>
              <a:schemeClr val="dk1"/>
            </a:solidFill>
            <a:prstDash val="solid"/>
            <a:miter lim="800000"/>
            <a:headEnd len="med" w="med" type="triangle"/>
            <a:tailEnd len="med" w="med" type="triangle"/>
          </a:ln>
        </p:spPr>
      </p:cxnSp>
      <p:cxnSp>
        <p:nvCxnSpPr>
          <p:cNvPr id="325" name="Google Shape;325;p25"/>
          <p:cNvCxnSpPr/>
          <p:nvPr/>
        </p:nvCxnSpPr>
        <p:spPr>
          <a:xfrm>
            <a:off x="1565569" y="2370176"/>
            <a:ext cx="1085100" cy="1211700"/>
          </a:xfrm>
          <a:prstGeom prst="straightConnector1">
            <a:avLst/>
          </a:prstGeom>
          <a:noFill/>
          <a:ln cap="flat" cmpd="sng" w="28575">
            <a:solidFill>
              <a:schemeClr val="dk1"/>
            </a:solidFill>
            <a:prstDash val="solid"/>
            <a:miter lim="800000"/>
            <a:headEnd len="med" w="med" type="triangle"/>
            <a:tailEnd len="med" w="med" type="triangle"/>
          </a:ln>
        </p:spPr>
      </p:cxnSp>
      <p:sp>
        <p:nvSpPr>
          <p:cNvPr id="326" name="Google Shape;326;p25"/>
          <p:cNvSpPr/>
          <p:nvPr/>
        </p:nvSpPr>
        <p:spPr>
          <a:xfrm>
            <a:off x="10082518" y="1648092"/>
            <a:ext cx="1395000" cy="1271100"/>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descr="A picture containing drawing&#10;&#10;Description automatically generated" id="327" name="Google Shape;327;p25"/>
          <p:cNvPicPr preferRelativeResize="0"/>
          <p:nvPr/>
        </p:nvPicPr>
        <p:blipFill rotWithShape="1">
          <a:blip r:embed="rId9">
            <a:alphaModFix/>
          </a:blip>
          <a:srcRect b="0" l="0" r="0" t="0"/>
          <a:stretch/>
        </p:blipFill>
        <p:spPr>
          <a:xfrm>
            <a:off x="70200" y="6133437"/>
            <a:ext cx="1680619" cy="661771"/>
          </a:xfrm>
          <a:prstGeom prst="rect">
            <a:avLst/>
          </a:prstGeom>
          <a:noFill/>
          <a:ln>
            <a:noFill/>
          </a:ln>
        </p:spPr>
      </p:pic>
      <p:sp>
        <p:nvSpPr>
          <p:cNvPr id="328" name="Google Shape;328;p25"/>
          <p:cNvSpPr/>
          <p:nvPr/>
        </p:nvSpPr>
        <p:spPr>
          <a:xfrm>
            <a:off x="3903442" y="2601842"/>
            <a:ext cx="1152900" cy="758400"/>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329" name="Google Shape;329;p25"/>
          <p:cNvSpPr/>
          <p:nvPr/>
        </p:nvSpPr>
        <p:spPr>
          <a:xfrm>
            <a:off x="5075745" y="5553213"/>
            <a:ext cx="1152900" cy="758400"/>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330" name="Google Shape;330;p25"/>
          <p:cNvSpPr/>
          <p:nvPr/>
        </p:nvSpPr>
        <p:spPr>
          <a:xfrm>
            <a:off x="1861926" y="5705952"/>
            <a:ext cx="1152900" cy="758400"/>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331" name="Google Shape;331;p25"/>
          <p:cNvSpPr/>
          <p:nvPr/>
        </p:nvSpPr>
        <p:spPr>
          <a:xfrm>
            <a:off x="8156712" y="5640117"/>
            <a:ext cx="1152900" cy="758400"/>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332" name="Google Shape;332;p25"/>
          <p:cNvSpPr/>
          <p:nvPr/>
        </p:nvSpPr>
        <p:spPr>
          <a:xfrm>
            <a:off x="5526487" y="1441463"/>
            <a:ext cx="1763400" cy="332700"/>
          </a:xfrm>
          <a:prstGeom prst="wedgeRectCallout">
            <a:avLst>
              <a:gd fmla="val -20538" name="adj1"/>
              <a:gd fmla="val 74449" name="adj2"/>
            </a:avLst>
          </a:prstGeom>
          <a:noFill/>
          <a:ln cap="flat" cmpd="sng" w="19050">
            <a:solidFill>
              <a:srgbClr val="00206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en-US" sz="1400" u="none" cap="none" strike="noStrike">
                <a:solidFill>
                  <a:srgbClr val="1F3864"/>
                </a:solidFill>
                <a:latin typeface="Calibri"/>
                <a:ea typeface="Calibri"/>
                <a:cs typeface="Calibri"/>
                <a:sym typeface="Calibri"/>
              </a:rPr>
              <a:t>Centralized Database </a:t>
            </a:r>
            <a:endParaRPr/>
          </a:p>
        </p:txBody>
      </p:sp>
      <p:sp>
        <p:nvSpPr>
          <p:cNvPr id="333" name="Google Shape;333;p25"/>
          <p:cNvSpPr/>
          <p:nvPr/>
        </p:nvSpPr>
        <p:spPr>
          <a:xfrm>
            <a:off x="9913364" y="2279186"/>
            <a:ext cx="1763400" cy="332700"/>
          </a:xfrm>
          <a:prstGeom prst="wedgeRectCallout">
            <a:avLst>
              <a:gd fmla="val -20538" name="adj1"/>
              <a:gd fmla="val 126221" name="adj2"/>
            </a:avLst>
          </a:prstGeom>
          <a:noFill/>
          <a:ln cap="flat" cmpd="sng" w="19050">
            <a:solidFill>
              <a:srgbClr val="00206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en-US" sz="1400" u="none" cap="none" strike="noStrike">
                <a:solidFill>
                  <a:srgbClr val="1F3864"/>
                </a:solidFill>
                <a:latin typeface="Calibri"/>
                <a:ea typeface="Calibri"/>
                <a:cs typeface="Calibri"/>
                <a:sym typeface="Calibri"/>
              </a:rPr>
              <a:t>Model Classes</a:t>
            </a:r>
            <a:endParaRPr/>
          </a:p>
        </p:txBody>
      </p:sp>
      <p:sp>
        <p:nvSpPr>
          <p:cNvPr id="334" name="Google Shape;334;p25"/>
          <p:cNvSpPr/>
          <p:nvPr/>
        </p:nvSpPr>
        <p:spPr>
          <a:xfrm>
            <a:off x="4605136" y="3945634"/>
            <a:ext cx="1763400" cy="332700"/>
          </a:xfrm>
          <a:prstGeom prst="wedgeRectCallout">
            <a:avLst>
              <a:gd fmla="val -21289" name="adj1"/>
              <a:gd fmla="val 94361" name="adj2"/>
            </a:avLst>
          </a:prstGeom>
          <a:noFill/>
          <a:ln cap="flat" cmpd="sng" w="19050">
            <a:solidFill>
              <a:srgbClr val="00206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en-US" sz="1400" u="none" cap="none" strike="noStrike">
                <a:solidFill>
                  <a:srgbClr val="1F3864"/>
                </a:solidFill>
                <a:latin typeface="Calibri"/>
                <a:ea typeface="Calibri"/>
                <a:cs typeface="Calibri"/>
                <a:sym typeface="Calibri"/>
              </a:rPr>
              <a:t>Page mapping</a:t>
            </a:r>
            <a:endParaRPr/>
          </a:p>
        </p:txBody>
      </p:sp>
      <p:sp>
        <p:nvSpPr>
          <p:cNvPr id="335" name="Google Shape;335;p25"/>
          <p:cNvSpPr/>
          <p:nvPr/>
        </p:nvSpPr>
        <p:spPr>
          <a:xfrm>
            <a:off x="2231243" y="3742810"/>
            <a:ext cx="1763400" cy="332700"/>
          </a:xfrm>
          <a:prstGeom prst="wedgeRectCallout">
            <a:avLst>
              <a:gd fmla="val -21289" name="adj1"/>
              <a:gd fmla="val 94361" name="adj2"/>
            </a:avLst>
          </a:prstGeom>
          <a:noFill/>
          <a:ln cap="flat" cmpd="sng" w="19050">
            <a:solidFill>
              <a:srgbClr val="00206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en-US" sz="1400" u="none" cap="none" strike="noStrike">
                <a:solidFill>
                  <a:srgbClr val="1F3864"/>
                </a:solidFill>
                <a:latin typeface="Calibri"/>
                <a:ea typeface="Calibri"/>
                <a:cs typeface="Calibri"/>
                <a:sym typeface="Calibri"/>
              </a:rPr>
              <a:t>Server</a:t>
            </a:r>
            <a:endParaRPr/>
          </a:p>
        </p:txBody>
      </p:sp>
      <p:cxnSp>
        <p:nvCxnSpPr>
          <p:cNvPr id="336" name="Google Shape;336;p25"/>
          <p:cNvCxnSpPr/>
          <p:nvPr/>
        </p:nvCxnSpPr>
        <p:spPr>
          <a:xfrm flipH="1">
            <a:off x="3935241" y="2666351"/>
            <a:ext cx="1374600" cy="915600"/>
          </a:xfrm>
          <a:prstGeom prst="straightConnector1">
            <a:avLst/>
          </a:prstGeom>
          <a:noFill/>
          <a:ln cap="flat" cmpd="sng" w="28575">
            <a:solidFill>
              <a:schemeClr val="dk1"/>
            </a:solidFill>
            <a:prstDash val="solid"/>
            <a:miter lim="800000"/>
            <a:headEnd len="med" w="med" type="triangle"/>
            <a:tailEnd len="med" w="med" type="triangle"/>
          </a:ln>
        </p:spPr>
      </p:cxnSp>
      <p:sp>
        <p:nvSpPr>
          <p:cNvPr id="337" name="Google Shape;337;p25"/>
          <p:cNvSpPr/>
          <p:nvPr/>
        </p:nvSpPr>
        <p:spPr>
          <a:xfrm>
            <a:off x="552768" y="2066378"/>
            <a:ext cx="702600" cy="758400"/>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id="338" name="Google Shape;338;p25"/>
          <p:cNvPicPr preferRelativeResize="0"/>
          <p:nvPr/>
        </p:nvPicPr>
        <p:blipFill rotWithShape="1">
          <a:blip r:embed="rId10">
            <a:alphaModFix/>
          </a:blip>
          <a:srcRect b="0" l="0" r="0" t="0"/>
          <a:stretch/>
        </p:blipFill>
        <p:spPr>
          <a:xfrm>
            <a:off x="564704" y="2066378"/>
            <a:ext cx="678693" cy="84246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graphicFrame>
        <p:nvGraphicFramePr>
          <p:cNvPr id="343" name="Google Shape;343;p26"/>
          <p:cNvGraphicFramePr/>
          <p:nvPr/>
        </p:nvGraphicFramePr>
        <p:xfrm>
          <a:off x="278295" y="715035"/>
          <a:ext cx="3000000" cy="3000000"/>
        </p:xfrm>
        <a:graphic>
          <a:graphicData uri="http://schemas.openxmlformats.org/drawingml/2006/table">
            <a:tbl>
              <a:tblPr bandRow="1" firstCol="1" firstRow="1">
                <a:noFill/>
                <a:tableStyleId>{B3769B70-996B-4DA9-9320-1000B707E2A1}</a:tableStyleId>
              </a:tblPr>
              <a:tblGrid>
                <a:gridCol w="3764300"/>
                <a:gridCol w="4840400"/>
                <a:gridCol w="2964450"/>
              </a:tblGrid>
              <a:tr h="364925">
                <a:tc gridSpan="2">
                  <a:txBody>
                    <a:bodyPr/>
                    <a:lstStyle/>
                    <a:p>
                      <a:pPr indent="0" lvl="0" marL="0" marR="0" rtl="0" algn="ctr">
                        <a:lnSpc>
                          <a:spcPct val="115000"/>
                        </a:lnSpc>
                        <a:spcBef>
                          <a:spcPts val="0"/>
                        </a:spcBef>
                        <a:spcAft>
                          <a:spcPts val="0"/>
                        </a:spcAft>
                        <a:buNone/>
                      </a:pPr>
                      <a:r>
                        <a:rPr lang="en-US" sz="1600" u="none" cap="none" strike="noStrike">
                          <a:solidFill>
                            <a:schemeClr val="lt1"/>
                          </a:solidFill>
                          <a:latin typeface="Arial"/>
                          <a:ea typeface="Arial"/>
                          <a:cs typeface="Arial"/>
                          <a:sym typeface="Arial"/>
                        </a:rPr>
                        <a:t>Modules</a:t>
                      </a:r>
                      <a:endParaRPr sz="2400" u="none" cap="none" strike="noStrike">
                        <a:solidFill>
                          <a:schemeClr val="lt1"/>
                        </a:solidFill>
                        <a:latin typeface="Arial"/>
                        <a:ea typeface="Arial"/>
                        <a:cs typeface="Arial"/>
                        <a:sym typeface="Arial"/>
                      </a:endParaRPr>
                    </a:p>
                  </a:txBody>
                  <a:tcPr marT="0" marB="0" marR="68575" marL="68575">
                    <a:lnL cap="flat" cmpd="sng" w="12700">
                      <a:solidFill>
                        <a:srgbClr val="002060"/>
                      </a:solidFill>
                      <a:prstDash val="solid"/>
                      <a:round/>
                      <a:headEnd len="sm" w="sm" type="none"/>
                      <a:tailEnd len="sm" w="sm" type="none"/>
                    </a:lnL>
                    <a:lnR cap="flat" cmpd="sng" w="12700">
                      <a:solidFill>
                        <a:srgbClr val="002060"/>
                      </a:solidFill>
                      <a:prstDash val="solid"/>
                      <a:round/>
                      <a:headEnd len="sm" w="sm" type="none"/>
                      <a:tailEnd len="sm" w="sm" type="none"/>
                    </a:lnR>
                    <a:lnT cap="flat" cmpd="sng" w="12700">
                      <a:solidFill>
                        <a:srgbClr val="002060"/>
                      </a:solidFill>
                      <a:prstDash val="solid"/>
                      <a:round/>
                      <a:headEnd len="sm" w="sm" type="none"/>
                      <a:tailEnd len="sm" w="sm" type="none"/>
                    </a:lnT>
                    <a:lnB cap="flat" cmpd="sng" w="12700">
                      <a:solidFill>
                        <a:srgbClr val="002060"/>
                      </a:solidFill>
                      <a:prstDash val="solid"/>
                      <a:round/>
                      <a:headEnd len="sm" w="sm" type="none"/>
                      <a:tailEnd len="sm" w="sm" type="none"/>
                    </a:lnB>
                    <a:solidFill>
                      <a:srgbClr val="002060"/>
                    </a:solidFill>
                  </a:tcPr>
                </a:tc>
                <a:tc hMerge="1"/>
                <a:tc>
                  <a:txBody>
                    <a:bodyPr/>
                    <a:lstStyle/>
                    <a:p>
                      <a:pPr indent="0" lvl="0" marL="0" marR="0" rtl="0" algn="ctr">
                        <a:lnSpc>
                          <a:spcPct val="115000"/>
                        </a:lnSpc>
                        <a:spcBef>
                          <a:spcPts val="0"/>
                        </a:spcBef>
                        <a:spcAft>
                          <a:spcPts val="0"/>
                        </a:spcAft>
                        <a:buNone/>
                      </a:pPr>
                      <a:r>
                        <a:rPr lang="en-US" sz="1600" u="none" cap="none" strike="noStrike">
                          <a:solidFill>
                            <a:schemeClr val="lt1"/>
                          </a:solidFill>
                          <a:latin typeface="Arial"/>
                          <a:ea typeface="Arial"/>
                          <a:cs typeface="Arial"/>
                          <a:sym typeface="Arial"/>
                        </a:rPr>
                        <a:t>Status</a:t>
                      </a:r>
                      <a:endParaRPr sz="2400" u="none" cap="none" strike="noStrike">
                        <a:solidFill>
                          <a:schemeClr val="lt1"/>
                        </a:solidFill>
                        <a:latin typeface="Arial"/>
                        <a:ea typeface="Arial"/>
                        <a:cs typeface="Arial"/>
                        <a:sym typeface="Arial"/>
                      </a:endParaRPr>
                    </a:p>
                  </a:txBody>
                  <a:tcPr marT="0" marB="0" marR="68575" marL="68575">
                    <a:lnL cap="flat" cmpd="sng" w="12700">
                      <a:solidFill>
                        <a:srgbClr val="002060"/>
                      </a:solidFill>
                      <a:prstDash val="solid"/>
                      <a:round/>
                      <a:headEnd len="sm" w="sm" type="none"/>
                      <a:tailEnd len="sm" w="sm" type="none"/>
                    </a:lnL>
                    <a:lnR cap="flat" cmpd="sng" w="12700">
                      <a:solidFill>
                        <a:srgbClr val="002060"/>
                      </a:solidFill>
                      <a:prstDash val="solid"/>
                      <a:round/>
                      <a:headEnd len="sm" w="sm" type="none"/>
                      <a:tailEnd len="sm" w="sm" type="none"/>
                    </a:lnR>
                    <a:lnT cap="flat" cmpd="sng" w="12700">
                      <a:solidFill>
                        <a:srgbClr val="002060"/>
                      </a:solidFill>
                      <a:prstDash val="solid"/>
                      <a:round/>
                      <a:headEnd len="sm" w="sm" type="none"/>
                      <a:tailEnd len="sm" w="sm" type="none"/>
                    </a:lnT>
                    <a:lnB cap="flat" cmpd="sng" w="12700">
                      <a:solidFill>
                        <a:srgbClr val="002060"/>
                      </a:solidFill>
                      <a:prstDash val="solid"/>
                      <a:round/>
                      <a:headEnd len="sm" w="sm" type="none"/>
                      <a:tailEnd len="sm" w="sm" type="none"/>
                    </a:lnB>
                    <a:solidFill>
                      <a:srgbClr val="002060"/>
                    </a:solidFill>
                  </a:tcPr>
                </a:tc>
              </a:tr>
              <a:tr h="376500">
                <a:tc gridSpan="2">
                  <a:txBody>
                    <a:bodyPr/>
                    <a:lstStyle/>
                    <a:p>
                      <a:pPr indent="0" lvl="0" marL="0" marR="0" rtl="0" algn="ctr">
                        <a:lnSpc>
                          <a:spcPct val="115000"/>
                        </a:lnSpc>
                        <a:spcBef>
                          <a:spcPts val="0"/>
                        </a:spcBef>
                        <a:spcAft>
                          <a:spcPts val="0"/>
                        </a:spcAft>
                        <a:buNone/>
                      </a:pPr>
                      <a:r>
                        <a:rPr b="1" lang="en-US" sz="1400" u="none" cap="none" strike="noStrike">
                          <a:latin typeface="Trebuchet MS"/>
                          <a:ea typeface="Trebuchet MS"/>
                          <a:cs typeface="Trebuchet MS"/>
                          <a:sym typeface="Trebuchet MS"/>
                        </a:rPr>
                        <a:t>Proposal</a:t>
                      </a:r>
                      <a:endParaRPr b="1" sz="1400" u="none" cap="none" strike="noStrike">
                        <a:latin typeface="Trebuchet MS"/>
                        <a:ea typeface="Trebuchet MS"/>
                        <a:cs typeface="Trebuchet MS"/>
                        <a:sym typeface="Trebuchet MS"/>
                      </a:endParaRPr>
                    </a:p>
                  </a:txBody>
                  <a:tcPr marT="0" marB="0" marR="68575" marL="68575" anchor="ctr">
                    <a:lnL cap="flat" cmpd="sng" w="12700">
                      <a:solidFill>
                        <a:srgbClr val="002060"/>
                      </a:solidFill>
                      <a:prstDash val="solid"/>
                      <a:round/>
                      <a:headEnd len="sm" w="sm" type="none"/>
                      <a:tailEnd len="sm" w="sm" type="none"/>
                    </a:lnL>
                    <a:lnR cap="flat" cmpd="sng" w="12700">
                      <a:solidFill>
                        <a:srgbClr val="002060"/>
                      </a:solidFill>
                      <a:prstDash val="solid"/>
                      <a:round/>
                      <a:headEnd len="sm" w="sm" type="none"/>
                      <a:tailEnd len="sm" w="sm" type="none"/>
                    </a:lnR>
                    <a:lnT cap="flat" cmpd="sng" w="12700">
                      <a:solidFill>
                        <a:srgbClr val="002060"/>
                      </a:solidFill>
                      <a:prstDash val="solid"/>
                      <a:round/>
                      <a:headEnd len="sm" w="sm" type="none"/>
                      <a:tailEnd len="sm" w="sm" type="none"/>
                    </a:lnT>
                    <a:lnB cap="flat" cmpd="sng" w="12700">
                      <a:solidFill>
                        <a:srgbClr val="002060"/>
                      </a:solidFill>
                      <a:prstDash val="solid"/>
                      <a:round/>
                      <a:headEnd len="sm" w="sm" type="none"/>
                      <a:tailEnd len="sm" w="sm" type="none"/>
                    </a:lnB>
                  </a:tcPr>
                </a:tc>
                <a:tc hMerge="1"/>
                <a:tc>
                  <a:txBody>
                    <a:bodyPr/>
                    <a:lstStyle/>
                    <a:p>
                      <a:pPr indent="0" lvl="0" marL="0" marR="0" rtl="0" algn="ctr">
                        <a:lnSpc>
                          <a:spcPct val="115000"/>
                        </a:lnSpc>
                        <a:spcBef>
                          <a:spcPts val="0"/>
                        </a:spcBef>
                        <a:spcAft>
                          <a:spcPts val="0"/>
                        </a:spcAft>
                        <a:buNone/>
                      </a:pPr>
                      <a:r>
                        <a:rPr b="1" lang="en-US" sz="1600" u="none" cap="none" strike="noStrike">
                          <a:solidFill>
                            <a:srgbClr val="002060"/>
                          </a:solidFill>
                          <a:latin typeface="Trebuchet MS"/>
                          <a:ea typeface="Trebuchet MS"/>
                          <a:cs typeface="Trebuchet MS"/>
                          <a:sym typeface="Trebuchet MS"/>
                        </a:rPr>
                        <a:t>Completed</a:t>
                      </a:r>
                      <a:endParaRPr/>
                    </a:p>
                  </a:txBody>
                  <a:tcPr marT="0" marB="0" marR="68575" marL="68575" anchor="ctr">
                    <a:lnL cap="flat" cmpd="sng" w="12700">
                      <a:solidFill>
                        <a:srgbClr val="002060"/>
                      </a:solidFill>
                      <a:prstDash val="solid"/>
                      <a:round/>
                      <a:headEnd len="sm" w="sm" type="none"/>
                      <a:tailEnd len="sm" w="sm" type="none"/>
                    </a:lnL>
                    <a:lnR cap="flat" cmpd="sng" w="12700">
                      <a:solidFill>
                        <a:srgbClr val="002060"/>
                      </a:solidFill>
                      <a:prstDash val="solid"/>
                      <a:round/>
                      <a:headEnd len="sm" w="sm" type="none"/>
                      <a:tailEnd len="sm" w="sm" type="none"/>
                    </a:lnR>
                    <a:lnT cap="flat" cmpd="sng" w="12700">
                      <a:solidFill>
                        <a:srgbClr val="002060"/>
                      </a:solidFill>
                      <a:prstDash val="solid"/>
                      <a:round/>
                      <a:headEnd len="sm" w="sm" type="none"/>
                      <a:tailEnd len="sm" w="sm" type="none"/>
                    </a:lnT>
                    <a:lnB cap="flat" cmpd="sng" w="12700">
                      <a:solidFill>
                        <a:srgbClr val="002060"/>
                      </a:solidFill>
                      <a:prstDash val="solid"/>
                      <a:round/>
                      <a:headEnd len="sm" w="sm" type="none"/>
                      <a:tailEnd len="sm" w="sm" type="none"/>
                    </a:lnB>
                  </a:tcPr>
                </a:tc>
              </a:tr>
              <a:tr h="657025">
                <a:tc gridSpan="2">
                  <a:txBody>
                    <a:bodyPr/>
                    <a:lstStyle/>
                    <a:p>
                      <a:pPr indent="0" lvl="0" marL="0" marR="0" rtl="0" algn="ctr">
                        <a:lnSpc>
                          <a:spcPct val="115000"/>
                        </a:lnSpc>
                        <a:spcBef>
                          <a:spcPts val="0"/>
                        </a:spcBef>
                        <a:spcAft>
                          <a:spcPts val="0"/>
                        </a:spcAft>
                        <a:buNone/>
                      </a:pPr>
                      <a:r>
                        <a:rPr b="1" lang="en-US" sz="1400" u="none" cap="none" strike="noStrike">
                          <a:latin typeface="Trebuchet MS"/>
                          <a:ea typeface="Trebuchet MS"/>
                          <a:cs typeface="Trebuchet MS"/>
                          <a:sym typeface="Trebuchet MS"/>
                        </a:rPr>
                        <a:t>SRS</a:t>
                      </a:r>
                      <a:endParaRPr b="1" sz="1400" u="none" cap="none" strike="noStrike">
                        <a:latin typeface="Trebuchet MS"/>
                        <a:ea typeface="Trebuchet MS"/>
                        <a:cs typeface="Trebuchet MS"/>
                        <a:sym typeface="Trebuchet MS"/>
                      </a:endParaRPr>
                    </a:p>
                    <a:p>
                      <a:pPr indent="0" lvl="0" marL="0" marR="0" rtl="0" algn="ctr">
                        <a:lnSpc>
                          <a:spcPct val="115000"/>
                        </a:lnSpc>
                        <a:spcBef>
                          <a:spcPts val="1000"/>
                        </a:spcBef>
                        <a:spcAft>
                          <a:spcPts val="0"/>
                        </a:spcAft>
                        <a:buNone/>
                      </a:pPr>
                      <a:r>
                        <a:rPr b="1" lang="en-US" sz="1400" u="none" cap="none" strike="noStrike">
                          <a:latin typeface="Trebuchet MS"/>
                          <a:ea typeface="Trebuchet MS"/>
                          <a:cs typeface="Trebuchet MS"/>
                          <a:sym typeface="Trebuchet MS"/>
                        </a:rPr>
                        <a:t>SDS</a:t>
                      </a:r>
                      <a:endParaRPr b="1" sz="1400" u="none" cap="none" strike="noStrike">
                        <a:latin typeface="Trebuchet MS"/>
                        <a:ea typeface="Trebuchet MS"/>
                        <a:cs typeface="Trebuchet MS"/>
                        <a:sym typeface="Trebuchet MS"/>
                      </a:endParaRPr>
                    </a:p>
                  </a:txBody>
                  <a:tcPr marT="0" marB="0" marR="68575" marL="68575" anchor="ctr">
                    <a:lnL cap="flat" cmpd="sng" w="12700">
                      <a:solidFill>
                        <a:srgbClr val="002060"/>
                      </a:solidFill>
                      <a:prstDash val="solid"/>
                      <a:round/>
                      <a:headEnd len="sm" w="sm" type="none"/>
                      <a:tailEnd len="sm" w="sm" type="none"/>
                    </a:lnL>
                    <a:lnR cap="flat" cmpd="sng" w="12700">
                      <a:solidFill>
                        <a:srgbClr val="002060"/>
                      </a:solidFill>
                      <a:prstDash val="solid"/>
                      <a:round/>
                      <a:headEnd len="sm" w="sm" type="none"/>
                      <a:tailEnd len="sm" w="sm" type="none"/>
                    </a:lnR>
                    <a:lnT cap="flat" cmpd="sng" w="12700">
                      <a:solidFill>
                        <a:srgbClr val="002060"/>
                      </a:solidFill>
                      <a:prstDash val="solid"/>
                      <a:round/>
                      <a:headEnd len="sm" w="sm" type="none"/>
                      <a:tailEnd len="sm" w="sm" type="none"/>
                    </a:lnT>
                    <a:lnB cap="flat" cmpd="sng" w="12700">
                      <a:solidFill>
                        <a:srgbClr val="002060"/>
                      </a:solidFill>
                      <a:prstDash val="solid"/>
                      <a:round/>
                      <a:headEnd len="sm" w="sm" type="none"/>
                      <a:tailEnd len="sm" w="sm" type="none"/>
                    </a:lnB>
                  </a:tcPr>
                </a:tc>
                <a:tc hMerge="1"/>
                <a:tc>
                  <a:txBody>
                    <a:bodyPr/>
                    <a:lstStyle/>
                    <a:p>
                      <a:pPr indent="0" lvl="0" marL="0" marR="0" rtl="0" algn="ctr">
                        <a:lnSpc>
                          <a:spcPct val="115000"/>
                        </a:lnSpc>
                        <a:spcBef>
                          <a:spcPts val="0"/>
                        </a:spcBef>
                        <a:spcAft>
                          <a:spcPts val="0"/>
                        </a:spcAft>
                        <a:buNone/>
                      </a:pPr>
                      <a:r>
                        <a:rPr b="1" lang="en-US" sz="1600" u="none" cap="none" strike="noStrike">
                          <a:solidFill>
                            <a:srgbClr val="002060"/>
                          </a:solidFill>
                          <a:latin typeface="Trebuchet MS"/>
                          <a:ea typeface="Trebuchet MS"/>
                          <a:cs typeface="Trebuchet MS"/>
                          <a:sym typeface="Trebuchet MS"/>
                        </a:rPr>
                        <a:t>Completed</a:t>
                      </a:r>
                      <a:endParaRPr b="1" sz="1100" u="none" cap="none" strike="noStrike">
                        <a:solidFill>
                          <a:srgbClr val="002060"/>
                        </a:solidFill>
                        <a:latin typeface="Trebuchet MS"/>
                        <a:ea typeface="Trebuchet MS"/>
                        <a:cs typeface="Trebuchet MS"/>
                        <a:sym typeface="Trebuchet MS"/>
                      </a:endParaRPr>
                    </a:p>
                  </a:txBody>
                  <a:tcPr marT="0" marB="0" marR="68575" marL="68575" anchor="ctr">
                    <a:lnL cap="flat" cmpd="sng" w="12700">
                      <a:solidFill>
                        <a:srgbClr val="002060"/>
                      </a:solidFill>
                      <a:prstDash val="solid"/>
                      <a:round/>
                      <a:headEnd len="sm" w="sm" type="none"/>
                      <a:tailEnd len="sm" w="sm" type="none"/>
                    </a:lnL>
                    <a:lnR cap="flat" cmpd="sng" w="12700">
                      <a:solidFill>
                        <a:srgbClr val="002060"/>
                      </a:solidFill>
                      <a:prstDash val="solid"/>
                      <a:round/>
                      <a:headEnd len="sm" w="sm" type="none"/>
                      <a:tailEnd len="sm" w="sm" type="none"/>
                    </a:lnR>
                    <a:lnT cap="flat" cmpd="sng" w="12700">
                      <a:solidFill>
                        <a:srgbClr val="002060"/>
                      </a:solidFill>
                      <a:prstDash val="solid"/>
                      <a:round/>
                      <a:headEnd len="sm" w="sm" type="none"/>
                      <a:tailEnd len="sm" w="sm" type="none"/>
                    </a:lnT>
                    <a:lnB cap="flat" cmpd="sng" w="12700">
                      <a:solidFill>
                        <a:srgbClr val="002060"/>
                      </a:solidFill>
                      <a:prstDash val="solid"/>
                      <a:round/>
                      <a:headEnd len="sm" w="sm" type="none"/>
                      <a:tailEnd len="sm" w="sm" type="none"/>
                    </a:lnB>
                  </a:tcPr>
                </a:tc>
              </a:tr>
              <a:tr h="364925">
                <a:tc>
                  <a:txBody>
                    <a:bodyPr/>
                    <a:lstStyle/>
                    <a:p>
                      <a:pPr indent="0" lvl="0" marL="0" marR="0" rtl="0" algn="ctr">
                        <a:lnSpc>
                          <a:spcPct val="115000"/>
                        </a:lnSpc>
                        <a:spcBef>
                          <a:spcPts val="0"/>
                        </a:spcBef>
                        <a:spcAft>
                          <a:spcPts val="0"/>
                        </a:spcAft>
                        <a:buNone/>
                      </a:pPr>
                      <a:r>
                        <a:rPr b="1" lang="en-US" sz="1600" u="none" cap="none" strike="noStrike">
                          <a:solidFill>
                            <a:schemeClr val="lt1"/>
                          </a:solidFill>
                          <a:latin typeface="Arial"/>
                          <a:ea typeface="Arial"/>
                          <a:cs typeface="Arial"/>
                          <a:sym typeface="Arial"/>
                        </a:rPr>
                        <a:t>Website Modules</a:t>
                      </a:r>
                      <a:endParaRPr b="1" sz="1600" u="none" cap="none" strike="noStrike">
                        <a:solidFill>
                          <a:schemeClr val="lt1"/>
                        </a:solidFill>
                        <a:latin typeface="Arial"/>
                        <a:ea typeface="Arial"/>
                        <a:cs typeface="Arial"/>
                        <a:sym typeface="Arial"/>
                      </a:endParaRPr>
                    </a:p>
                  </a:txBody>
                  <a:tcPr marT="0" marB="0" marR="68575" marL="68575" anchor="ctr">
                    <a:lnL cap="flat" cmpd="sng" w="12700">
                      <a:solidFill>
                        <a:srgbClr val="002060"/>
                      </a:solidFill>
                      <a:prstDash val="solid"/>
                      <a:round/>
                      <a:headEnd len="sm" w="sm" type="none"/>
                      <a:tailEnd len="sm" w="sm" type="none"/>
                    </a:lnL>
                    <a:lnR cap="flat" cmpd="sng" w="12700">
                      <a:solidFill>
                        <a:srgbClr val="002060"/>
                      </a:solidFill>
                      <a:prstDash val="solid"/>
                      <a:round/>
                      <a:headEnd len="sm" w="sm" type="none"/>
                      <a:tailEnd len="sm" w="sm" type="none"/>
                    </a:lnR>
                    <a:lnT cap="flat" cmpd="sng" w="12700">
                      <a:solidFill>
                        <a:srgbClr val="002060"/>
                      </a:solidFill>
                      <a:prstDash val="solid"/>
                      <a:round/>
                      <a:headEnd len="sm" w="sm" type="none"/>
                      <a:tailEnd len="sm" w="sm" type="none"/>
                    </a:lnT>
                    <a:lnB cap="flat" cmpd="sng" w="12700">
                      <a:solidFill>
                        <a:srgbClr val="002060"/>
                      </a:solidFill>
                      <a:prstDash val="solid"/>
                      <a:round/>
                      <a:headEnd len="sm" w="sm" type="none"/>
                      <a:tailEnd len="sm" w="sm" type="none"/>
                    </a:lnB>
                    <a:solidFill>
                      <a:srgbClr val="002060"/>
                    </a:solidFill>
                  </a:tcPr>
                </a:tc>
                <a:tc>
                  <a:txBody>
                    <a:bodyPr/>
                    <a:lstStyle/>
                    <a:p>
                      <a:pPr indent="0" lvl="0" marL="0" marR="0" rtl="0" algn="ctr">
                        <a:lnSpc>
                          <a:spcPct val="100000"/>
                        </a:lnSpc>
                        <a:spcBef>
                          <a:spcPts val="0"/>
                        </a:spcBef>
                        <a:spcAft>
                          <a:spcPts val="0"/>
                        </a:spcAft>
                        <a:buClr>
                          <a:schemeClr val="lt1"/>
                        </a:buClr>
                        <a:buSzPts val="1600"/>
                        <a:buFont typeface="Arial"/>
                        <a:buNone/>
                      </a:pPr>
                      <a:r>
                        <a:rPr b="1" lang="en-US" sz="1600" u="none" cap="none" strike="noStrike">
                          <a:solidFill>
                            <a:schemeClr val="lt1"/>
                          </a:solidFill>
                          <a:latin typeface="Arial"/>
                          <a:ea typeface="Arial"/>
                          <a:cs typeface="Arial"/>
                          <a:sym typeface="Arial"/>
                        </a:rPr>
                        <a:t>Mobile Application Modules</a:t>
                      </a:r>
                      <a:endParaRPr b="1" sz="1600" u="none" cap="none" strike="noStrike">
                        <a:solidFill>
                          <a:schemeClr val="lt1"/>
                        </a:solidFill>
                        <a:latin typeface="Arial"/>
                        <a:ea typeface="Arial"/>
                        <a:cs typeface="Arial"/>
                        <a:sym typeface="Arial"/>
                      </a:endParaRPr>
                    </a:p>
                  </a:txBody>
                  <a:tcPr marT="0" marB="0" marR="68575" marL="68575" anchor="ctr">
                    <a:lnL cap="flat" cmpd="sng" w="12700">
                      <a:solidFill>
                        <a:srgbClr val="002060"/>
                      </a:solidFill>
                      <a:prstDash val="solid"/>
                      <a:round/>
                      <a:headEnd len="sm" w="sm" type="none"/>
                      <a:tailEnd len="sm" w="sm" type="none"/>
                    </a:lnL>
                    <a:lnR cap="flat" cmpd="sng" w="12700">
                      <a:solidFill>
                        <a:srgbClr val="002060"/>
                      </a:solidFill>
                      <a:prstDash val="solid"/>
                      <a:round/>
                      <a:headEnd len="sm" w="sm" type="none"/>
                      <a:tailEnd len="sm" w="sm" type="none"/>
                    </a:lnR>
                    <a:lnT cap="flat" cmpd="sng" w="12700">
                      <a:solidFill>
                        <a:srgbClr val="002060"/>
                      </a:solidFill>
                      <a:prstDash val="solid"/>
                      <a:round/>
                      <a:headEnd len="sm" w="sm" type="none"/>
                      <a:tailEnd len="sm" w="sm" type="none"/>
                    </a:lnT>
                    <a:lnB cap="flat" cmpd="sng" w="12700">
                      <a:solidFill>
                        <a:srgbClr val="002060"/>
                      </a:solidFill>
                      <a:prstDash val="solid"/>
                      <a:round/>
                      <a:headEnd len="sm" w="sm" type="none"/>
                      <a:tailEnd len="sm" w="sm" type="none"/>
                    </a:lnB>
                    <a:solidFill>
                      <a:srgbClr val="002060"/>
                    </a:solidFill>
                  </a:tcPr>
                </a:tc>
                <a:tc>
                  <a:txBody>
                    <a:bodyPr/>
                    <a:lstStyle/>
                    <a:p>
                      <a:pPr indent="0" lvl="0" marL="0" marR="0" rtl="0" algn="ctr">
                        <a:lnSpc>
                          <a:spcPct val="115000"/>
                        </a:lnSpc>
                        <a:spcBef>
                          <a:spcPts val="0"/>
                        </a:spcBef>
                        <a:spcAft>
                          <a:spcPts val="0"/>
                        </a:spcAft>
                        <a:buNone/>
                      </a:pPr>
                      <a:r>
                        <a:t/>
                      </a:r>
                      <a:endParaRPr b="0" sz="1200" u="none" cap="none" strike="noStrike">
                        <a:solidFill>
                          <a:schemeClr val="dk1"/>
                        </a:solidFill>
                        <a:latin typeface="Arial"/>
                        <a:ea typeface="Arial"/>
                        <a:cs typeface="Arial"/>
                        <a:sym typeface="Arial"/>
                      </a:endParaRPr>
                    </a:p>
                  </a:txBody>
                  <a:tcPr marT="0" marB="0" marR="68575" marL="68575" anchor="ctr">
                    <a:lnL cap="flat" cmpd="sng" w="12700">
                      <a:solidFill>
                        <a:srgbClr val="002060"/>
                      </a:solidFill>
                      <a:prstDash val="solid"/>
                      <a:round/>
                      <a:headEnd len="sm" w="sm" type="none"/>
                      <a:tailEnd len="sm" w="sm" type="none"/>
                    </a:lnL>
                    <a:lnR cap="flat" cmpd="sng" w="12700">
                      <a:solidFill>
                        <a:srgbClr val="002060"/>
                      </a:solidFill>
                      <a:prstDash val="solid"/>
                      <a:round/>
                      <a:headEnd len="sm" w="sm" type="none"/>
                      <a:tailEnd len="sm" w="sm" type="none"/>
                    </a:lnR>
                    <a:lnT cap="flat" cmpd="sng" w="12700">
                      <a:solidFill>
                        <a:srgbClr val="002060"/>
                      </a:solidFill>
                      <a:prstDash val="solid"/>
                      <a:round/>
                      <a:headEnd len="sm" w="sm" type="none"/>
                      <a:tailEnd len="sm" w="sm" type="none"/>
                    </a:lnT>
                    <a:lnB cap="flat" cmpd="sng" w="12700">
                      <a:solidFill>
                        <a:srgbClr val="002060"/>
                      </a:solidFill>
                      <a:prstDash val="solid"/>
                      <a:round/>
                      <a:headEnd len="sm" w="sm" type="none"/>
                      <a:tailEnd len="sm" w="sm" type="none"/>
                    </a:lnB>
                  </a:tcPr>
                </a:tc>
              </a:tr>
              <a:tr h="354650">
                <a:tc>
                  <a:txBody>
                    <a:bodyPr/>
                    <a:lstStyle/>
                    <a:p>
                      <a:pPr indent="0" lvl="0" marL="0" marR="0" rtl="0" algn="ctr">
                        <a:lnSpc>
                          <a:spcPct val="115000"/>
                        </a:lnSpc>
                        <a:spcBef>
                          <a:spcPts val="0"/>
                        </a:spcBef>
                        <a:spcAft>
                          <a:spcPts val="0"/>
                        </a:spcAft>
                        <a:buNone/>
                      </a:pPr>
                      <a:r>
                        <a:rPr b="1" lang="en-US" sz="1400" u="none" cap="none" strike="noStrike">
                          <a:latin typeface="Trebuchet MS"/>
                          <a:ea typeface="Trebuchet MS"/>
                          <a:cs typeface="Trebuchet MS"/>
                          <a:sym typeface="Trebuchet MS"/>
                        </a:rPr>
                        <a:t>Sign up Module</a:t>
                      </a:r>
                      <a:endParaRPr/>
                    </a:p>
                  </a:txBody>
                  <a:tcPr marT="0" marB="0" marR="68575" marL="68575" anchor="ctr">
                    <a:lnL cap="flat" cmpd="sng" w="12700">
                      <a:solidFill>
                        <a:srgbClr val="002060"/>
                      </a:solidFill>
                      <a:prstDash val="solid"/>
                      <a:round/>
                      <a:headEnd len="sm" w="sm" type="none"/>
                      <a:tailEnd len="sm" w="sm" type="none"/>
                    </a:lnL>
                    <a:lnR cap="flat" cmpd="sng" w="12700">
                      <a:solidFill>
                        <a:srgbClr val="002060"/>
                      </a:solidFill>
                      <a:prstDash val="solid"/>
                      <a:round/>
                      <a:headEnd len="sm" w="sm" type="none"/>
                      <a:tailEnd len="sm" w="sm" type="none"/>
                    </a:lnR>
                    <a:lnT cap="flat" cmpd="sng" w="12700">
                      <a:solidFill>
                        <a:srgbClr val="002060"/>
                      </a:solidFill>
                      <a:prstDash val="solid"/>
                      <a:round/>
                      <a:headEnd len="sm" w="sm" type="none"/>
                      <a:tailEnd len="sm" w="sm" type="none"/>
                    </a:lnT>
                    <a:lnB cap="flat" cmpd="sng" w="12700">
                      <a:solidFill>
                        <a:srgbClr val="002060"/>
                      </a:solidFill>
                      <a:prstDash val="solid"/>
                      <a:round/>
                      <a:headEnd len="sm" w="sm" type="none"/>
                      <a:tailEnd len="sm" w="sm" type="none"/>
                    </a:lnB>
                  </a:tcPr>
                </a:tc>
                <a:tc>
                  <a:txBody>
                    <a:bodyPr/>
                    <a:lstStyle/>
                    <a:p>
                      <a:pPr indent="0" lvl="0" marL="0" marR="0" rtl="0" algn="ctr">
                        <a:lnSpc>
                          <a:spcPct val="115000"/>
                        </a:lnSpc>
                        <a:spcBef>
                          <a:spcPts val="0"/>
                        </a:spcBef>
                        <a:spcAft>
                          <a:spcPts val="0"/>
                        </a:spcAft>
                        <a:buNone/>
                      </a:pPr>
                      <a:r>
                        <a:rPr b="1" lang="en-US" sz="1400" u="none" cap="none" strike="noStrike">
                          <a:latin typeface="Trebuchet MS"/>
                          <a:ea typeface="Trebuchet MS"/>
                          <a:cs typeface="Trebuchet MS"/>
                          <a:sym typeface="Trebuchet MS"/>
                        </a:rPr>
                        <a:t>Sign up Module</a:t>
                      </a:r>
                      <a:endParaRPr/>
                    </a:p>
                  </a:txBody>
                  <a:tcPr marT="0" marB="0" marR="68575" marL="68575" anchor="ctr">
                    <a:lnL cap="flat" cmpd="sng" w="12700">
                      <a:solidFill>
                        <a:srgbClr val="002060"/>
                      </a:solidFill>
                      <a:prstDash val="solid"/>
                      <a:round/>
                      <a:headEnd len="sm" w="sm" type="none"/>
                      <a:tailEnd len="sm" w="sm" type="none"/>
                    </a:lnL>
                    <a:lnR cap="flat" cmpd="sng" w="12700">
                      <a:solidFill>
                        <a:srgbClr val="002060"/>
                      </a:solidFill>
                      <a:prstDash val="solid"/>
                      <a:round/>
                      <a:headEnd len="sm" w="sm" type="none"/>
                      <a:tailEnd len="sm" w="sm" type="none"/>
                    </a:lnR>
                    <a:lnT cap="flat" cmpd="sng" w="12700">
                      <a:solidFill>
                        <a:srgbClr val="002060"/>
                      </a:solidFill>
                      <a:prstDash val="solid"/>
                      <a:round/>
                      <a:headEnd len="sm" w="sm" type="none"/>
                      <a:tailEnd len="sm" w="sm" type="none"/>
                    </a:lnT>
                    <a:lnB cap="flat" cmpd="sng" w="12700">
                      <a:solidFill>
                        <a:srgbClr val="00206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2060"/>
                        </a:buClr>
                        <a:buSzPts val="1600"/>
                        <a:buFont typeface="Trebuchet MS"/>
                        <a:buNone/>
                      </a:pPr>
                      <a:r>
                        <a:rPr b="1" lang="en-US" sz="1600" u="none" cap="none" strike="noStrike">
                          <a:solidFill>
                            <a:srgbClr val="002060"/>
                          </a:solidFill>
                          <a:latin typeface="Trebuchet MS"/>
                          <a:ea typeface="Trebuchet MS"/>
                          <a:cs typeface="Trebuchet MS"/>
                          <a:sym typeface="Trebuchet MS"/>
                        </a:rPr>
                        <a:t>Completed</a:t>
                      </a:r>
                      <a:endParaRPr b="1" sz="1100" u="none" cap="none" strike="noStrike">
                        <a:solidFill>
                          <a:srgbClr val="002060"/>
                        </a:solidFill>
                        <a:latin typeface="Trebuchet MS"/>
                        <a:ea typeface="Trebuchet MS"/>
                        <a:cs typeface="Trebuchet MS"/>
                        <a:sym typeface="Trebuchet MS"/>
                      </a:endParaRPr>
                    </a:p>
                  </a:txBody>
                  <a:tcPr marT="0" marB="0" marR="68575" marL="68575" anchor="ctr">
                    <a:lnL cap="flat" cmpd="sng" w="12700">
                      <a:solidFill>
                        <a:srgbClr val="002060"/>
                      </a:solidFill>
                      <a:prstDash val="solid"/>
                      <a:round/>
                      <a:headEnd len="sm" w="sm" type="none"/>
                      <a:tailEnd len="sm" w="sm" type="none"/>
                    </a:lnL>
                    <a:lnR cap="flat" cmpd="sng" w="12700">
                      <a:solidFill>
                        <a:srgbClr val="002060"/>
                      </a:solidFill>
                      <a:prstDash val="solid"/>
                      <a:round/>
                      <a:headEnd len="sm" w="sm" type="none"/>
                      <a:tailEnd len="sm" w="sm" type="none"/>
                    </a:lnR>
                    <a:lnT cap="flat" cmpd="sng" w="12700">
                      <a:solidFill>
                        <a:srgbClr val="002060"/>
                      </a:solidFill>
                      <a:prstDash val="solid"/>
                      <a:round/>
                      <a:headEnd len="sm" w="sm" type="none"/>
                      <a:tailEnd len="sm" w="sm" type="none"/>
                    </a:lnT>
                    <a:lnB cap="flat" cmpd="sng" w="12700">
                      <a:solidFill>
                        <a:srgbClr val="002060"/>
                      </a:solidFill>
                      <a:prstDash val="solid"/>
                      <a:round/>
                      <a:headEnd len="sm" w="sm" type="none"/>
                      <a:tailEnd len="sm" w="sm" type="none"/>
                    </a:lnB>
                  </a:tcPr>
                </a:tc>
              </a:tr>
              <a:tr h="328500">
                <a:tc>
                  <a:txBody>
                    <a:bodyPr/>
                    <a:lstStyle/>
                    <a:p>
                      <a:pPr indent="0" lvl="0" marL="0" marR="0" rtl="0" algn="ctr">
                        <a:lnSpc>
                          <a:spcPct val="115000"/>
                        </a:lnSpc>
                        <a:spcBef>
                          <a:spcPts val="0"/>
                        </a:spcBef>
                        <a:spcAft>
                          <a:spcPts val="0"/>
                        </a:spcAft>
                        <a:buNone/>
                      </a:pPr>
                      <a:r>
                        <a:rPr b="1" lang="en-US" sz="1400" u="none" cap="none" strike="noStrike">
                          <a:solidFill>
                            <a:schemeClr val="dk1"/>
                          </a:solidFill>
                          <a:latin typeface="Trebuchet MS"/>
                          <a:ea typeface="Trebuchet MS"/>
                          <a:cs typeface="Trebuchet MS"/>
                          <a:sym typeface="Trebuchet MS"/>
                        </a:rPr>
                        <a:t>Login Module</a:t>
                      </a:r>
                      <a:endParaRPr/>
                    </a:p>
                  </a:txBody>
                  <a:tcPr marT="0" marB="0" marR="68575" marL="68575" anchor="ctr">
                    <a:lnL cap="flat" cmpd="sng" w="12700">
                      <a:solidFill>
                        <a:srgbClr val="002060"/>
                      </a:solidFill>
                      <a:prstDash val="solid"/>
                      <a:round/>
                      <a:headEnd len="sm" w="sm" type="none"/>
                      <a:tailEnd len="sm" w="sm" type="none"/>
                    </a:lnL>
                    <a:lnR cap="flat" cmpd="sng" w="12700">
                      <a:solidFill>
                        <a:srgbClr val="002060"/>
                      </a:solidFill>
                      <a:prstDash val="solid"/>
                      <a:round/>
                      <a:headEnd len="sm" w="sm" type="none"/>
                      <a:tailEnd len="sm" w="sm" type="none"/>
                    </a:lnR>
                    <a:lnT cap="flat" cmpd="sng" w="12700">
                      <a:solidFill>
                        <a:srgbClr val="002060"/>
                      </a:solidFill>
                      <a:prstDash val="solid"/>
                      <a:round/>
                      <a:headEnd len="sm" w="sm" type="none"/>
                      <a:tailEnd len="sm" w="sm" type="none"/>
                    </a:lnT>
                    <a:lnB cap="flat" cmpd="sng" w="12700">
                      <a:solidFill>
                        <a:srgbClr val="002060"/>
                      </a:solidFill>
                      <a:prstDash val="solid"/>
                      <a:round/>
                      <a:headEnd len="sm" w="sm" type="none"/>
                      <a:tailEnd len="sm" w="sm" type="none"/>
                    </a:lnB>
                  </a:tcPr>
                </a:tc>
                <a:tc>
                  <a:txBody>
                    <a:bodyPr/>
                    <a:lstStyle/>
                    <a:p>
                      <a:pPr indent="0" lvl="0" marL="0" marR="0" rtl="0" algn="ctr">
                        <a:lnSpc>
                          <a:spcPct val="115000"/>
                        </a:lnSpc>
                        <a:spcBef>
                          <a:spcPts val="0"/>
                        </a:spcBef>
                        <a:spcAft>
                          <a:spcPts val="0"/>
                        </a:spcAft>
                        <a:buNone/>
                      </a:pPr>
                      <a:r>
                        <a:rPr b="1" lang="en-US" sz="1400" u="none" cap="none" strike="noStrike">
                          <a:solidFill>
                            <a:schemeClr val="dk1"/>
                          </a:solidFill>
                          <a:latin typeface="Trebuchet MS"/>
                          <a:ea typeface="Trebuchet MS"/>
                          <a:cs typeface="Trebuchet MS"/>
                          <a:sym typeface="Trebuchet MS"/>
                        </a:rPr>
                        <a:t>Login Module</a:t>
                      </a:r>
                      <a:endParaRPr/>
                    </a:p>
                  </a:txBody>
                  <a:tcPr marT="0" marB="0" marR="68575" marL="68575" anchor="ctr">
                    <a:lnL cap="flat" cmpd="sng" w="12700">
                      <a:solidFill>
                        <a:srgbClr val="002060"/>
                      </a:solidFill>
                      <a:prstDash val="solid"/>
                      <a:round/>
                      <a:headEnd len="sm" w="sm" type="none"/>
                      <a:tailEnd len="sm" w="sm" type="none"/>
                    </a:lnL>
                    <a:lnR cap="flat" cmpd="sng" w="12700">
                      <a:solidFill>
                        <a:srgbClr val="002060"/>
                      </a:solidFill>
                      <a:prstDash val="solid"/>
                      <a:round/>
                      <a:headEnd len="sm" w="sm" type="none"/>
                      <a:tailEnd len="sm" w="sm" type="none"/>
                    </a:lnR>
                    <a:lnT cap="flat" cmpd="sng" w="12700">
                      <a:solidFill>
                        <a:srgbClr val="002060"/>
                      </a:solidFill>
                      <a:prstDash val="solid"/>
                      <a:round/>
                      <a:headEnd len="sm" w="sm" type="none"/>
                      <a:tailEnd len="sm" w="sm" type="none"/>
                    </a:lnT>
                    <a:lnB cap="flat" cmpd="sng" w="12700">
                      <a:solidFill>
                        <a:srgbClr val="00206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2060"/>
                        </a:buClr>
                        <a:buSzPts val="1600"/>
                        <a:buFont typeface="Trebuchet MS"/>
                        <a:buNone/>
                      </a:pPr>
                      <a:r>
                        <a:rPr b="1" lang="en-US" sz="1600" u="none" cap="none" strike="noStrike">
                          <a:solidFill>
                            <a:srgbClr val="002060"/>
                          </a:solidFill>
                          <a:latin typeface="Trebuchet MS"/>
                          <a:ea typeface="Trebuchet MS"/>
                          <a:cs typeface="Trebuchet MS"/>
                          <a:sym typeface="Trebuchet MS"/>
                        </a:rPr>
                        <a:t>Completed</a:t>
                      </a:r>
                      <a:endParaRPr b="1" sz="1100" u="none" cap="none" strike="noStrike">
                        <a:solidFill>
                          <a:srgbClr val="002060"/>
                        </a:solidFill>
                        <a:latin typeface="Trebuchet MS"/>
                        <a:ea typeface="Trebuchet MS"/>
                        <a:cs typeface="Trebuchet MS"/>
                        <a:sym typeface="Trebuchet MS"/>
                      </a:endParaRPr>
                    </a:p>
                  </a:txBody>
                  <a:tcPr marT="0" marB="0" marR="68575" marL="68575" anchor="ctr">
                    <a:lnL cap="flat" cmpd="sng" w="12700">
                      <a:solidFill>
                        <a:srgbClr val="002060"/>
                      </a:solidFill>
                      <a:prstDash val="solid"/>
                      <a:round/>
                      <a:headEnd len="sm" w="sm" type="none"/>
                      <a:tailEnd len="sm" w="sm" type="none"/>
                    </a:lnL>
                    <a:lnR cap="flat" cmpd="sng" w="12700">
                      <a:solidFill>
                        <a:srgbClr val="002060"/>
                      </a:solidFill>
                      <a:prstDash val="solid"/>
                      <a:round/>
                      <a:headEnd len="sm" w="sm" type="none"/>
                      <a:tailEnd len="sm" w="sm" type="none"/>
                    </a:lnR>
                    <a:lnT cap="flat" cmpd="sng" w="12700">
                      <a:solidFill>
                        <a:srgbClr val="002060"/>
                      </a:solidFill>
                      <a:prstDash val="solid"/>
                      <a:round/>
                      <a:headEnd len="sm" w="sm" type="none"/>
                      <a:tailEnd len="sm" w="sm" type="none"/>
                    </a:lnT>
                    <a:lnB cap="flat" cmpd="sng" w="12700">
                      <a:solidFill>
                        <a:srgbClr val="002060"/>
                      </a:solidFill>
                      <a:prstDash val="solid"/>
                      <a:round/>
                      <a:headEnd len="sm" w="sm" type="none"/>
                      <a:tailEnd len="sm" w="sm" type="none"/>
                    </a:lnB>
                  </a:tcPr>
                </a:tc>
              </a:tr>
              <a:tr h="328500">
                <a:tc>
                  <a:txBody>
                    <a:bodyPr/>
                    <a:lstStyle/>
                    <a:p>
                      <a:pPr indent="0" lvl="0" marL="0" marR="0" rtl="0" algn="ctr">
                        <a:lnSpc>
                          <a:spcPct val="115000"/>
                        </a:lnSpc>
                        <a:spcBef>
                          <a:spcPts val="0"/>
                        </a:spcBef>
                        <a:spcAft>
                          <a:spcPts val="0"/>
                        </a:spcAft>
                        <a:buNone/>
                      </a:pPr>
                      <a:r>
                        <a:rPr b="1" lang="en-US" sz="1400" u="none" cap="none" strike="noStrike">
                          <a:solidFill>
                            <a:schemeClr val="dk1"/>
                          </a:solidFill>
                          <a:latin typeface="Trebuchet MS"/>
                          <a:ea typeface="Trebuchet MS"/>
                          <a:cs typeface="Trebuchet MS"/>
                          <a:sym typeface="Trebuchet MS"/>
                        </a:rPr>
                        <a:t>Authentication (Single Sign on)</a:t>
                      </a:r>
                      <a:endParaRPr/>
                    </a:p>
                  </a:txBody>
                  <a:tcPr marT="0" marB="0" marR="68575" marL="68575" anchor="ctr">
                    <a:lnL cap="flat" cmpd="sng" w="12700">
                      <a:solidFill>
                        <a:srgbClr val="002060"/>
                      </a:solidFill>
                      <a:prstDash val="solid"/>
                      <a:round/>
                      <a:headEnd len="sm" w="sm" type="none"/>
                      <a:tailEnd len="sm" w="sm" type="none"/>
                    </a:lnL>
                    <a:lnR cap="flat" cmpd="sng" w="12700">
                      <a:solidFill>
                        <a:srgbClr val="002060"/>
                      </a:solidFill>
                      <a:prstDash val="solid"/>
                      <a:round/>
                      <a:headEnd len="sm" w="sm" type="none"/>
                      <a:tailEnd len="sm" w="sm" type="none"/>
                    </a:lnR>
                    <a:lnT cap="flat" cmpd="sng" w="12700">
                      <a:solidFill>
                        <a:srgbClr val="002060"/>
                      </a:solidFill>
                      <a:prstDash val="solid"/>
                      <a:round/>
                      <a:headEnd len="sm" w="sm" type="none"/>
                      <a:tailEnd len="sm" w="sm" type="none"/>
                    </a:lnT>
                    <a:lnB cap="flat" cmpd="sng" w="12700">
                      <a:solidFill>
                        <a:srgbClr val="00206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chemeClr val="dk1"/>
                        </a:buClr>
                        <a:buSzPts val="1400"/>
                        <a:buFont typeface="Trebuchet MS"/>
                        <a:buNone/>
                      </a:pPr>
                      <a:r>
                        <a:rPr b="1" lang="en-US" sz="1400" u="none" cap="none" strike="noStrike">
                          <a:solidFill>
                            <a:schemeClr val="dk1"/>
                          </a:solidFill>
                          <a:latin typeface="Trebuchet MS"/>
                          <a:ea typeface="Trebuchet MS"/>
                          <a:cs typeface="Trebuchet MS"/>
                          <a:sym typeface="Trebuchet MS"/>
                        </a:rPr>
                        <a:t>Authentication (Single Sign on)</a:t>
                      </a:r>
                      <a:endParaRPr/>
                    </a:p>
                  </a:txBody>
                  <a:tcPr marT="0" marB="0" marR="68575" marL="68575" anchor="ctr">
                    <a:lnL cap="flat" cmpd="sng" w="12700">
                      <a:solidFill>
                        <a:srgbClr val="002060"/>
                      </a:solidFill>
                      <a:prstDash val="solid"/>
                      <a:round/>
                      <a:headEnd len="sm" w="sm" type="none"/>
                      <a:tailEnd len="sm" w="sm" type="none"/>
                    </a:lnL>
                    <a:lnR cap="flat" cmpd="sng" w="12700">
                      <a:solidFill>
                        <a:srgbClr val="002060"/>
                      </a:solidFill>
                      <a:prstDash val="solid"/>
                      <a:round/>
                      <a:headEnd len="sm" w="sm" type="none"/>
                      <a:tailEnd len="sm" w="sm" type="none"/>
                    </a:lnR>
                    <a:lnT cap="flat" cmpd="sng" w="12700">
                      <a:solidFill>
                        <a:srgbClr val="002060"/>
                      </a:solidFill>
                      <a:prstDash val="solid"/>
                      <a:round/>
                      <a:headEnd len="sm" w="sm" type="none"/>
                      <a:tailEnd len="sm" w="sm" type="none"/>
                    </a:lnT>
                    <a:lnB cap="flat" cmpd="sng" w="12700">
                      <a:solidFill>
                        <a:srgbClr val="00206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2060"/>
                        </a:buClr>
                        <a:buSzPts val="1600"/>
                        <a:buFont typeface="Trebuchet MS"/>
                        <a:buNone/>
                      </a:pPr>
                      <a:r>
                        <a:rPr b="1" lang="en-US" sz="1600" u="none" cap="none" strike="noStrike">
                          <a:solidFill>
                            <a:srgbClr val="002060"/>
                          </a:solidFill>
                          <a:latin typeface="Trebuchet MS"/>
                          <a:ea typeface="Trebuchet MS"/>
                          <a:cs typeface="Trebuchet MS"/>
                          <a:sym typeface="Trebuchet MS"/>
                        </a:rPr>
                        <a:t>Completed</a:t>
                      </a:r>
                      <a:endParaRPr b="1" sz="1100" u="none" cap="none" strike="noStrike">
                        <a:solidFill>
                          <a:srgbClr val="002060"/>
                        </a:solidFill>
                        <a:latin typeface="Trebuchet MS"/>
                        <a:ea typeface="Trebuchet MS"/>
                        <a:cs typeface="Trebuchet MS"/>
                        <a:sym typeface="Trebuchet MS"/>
                      </a:endParaRPr>
                    </a:p>
                  </a:txBody>
                  <a:tcPr marT="0" marB="0" marR="68575" marL="68575" anchor="ctr">
                    <a:lnL cap="flat" cmpd="sng" w="12700">
                      <a:solidFill>
                        <a:srgbClr val="002060"/>
                      </a:solidFill>
                      <a:prstDash val="solid"/>
                      <a:round/>
                      <a:headEnd len="sm" w="sm" type="none"/>
                      <a:tailEnd len="sm" w="sm" type="none"/>
                    </a:lnL>
                    <a:lnR cap="flat" cmpd="sng" w="12700">
                      <a:solidFill>
                        <a:srgbClr val="002060"/>
                      </a:solidFill>
                      <a:prstDash val="solid"/>
                      <a:round/>
                      <a:headEnd len="sm" w="sm" type="none"/>
                      <a:tailEnd len="sm" w="sm" type="none"/>
                    </a:lnR>
                    <a:lnT cap="flat" cmpd="sng" w="12700">
                      <a:solidFill>
                        <a:srgbClr val="002060"/>
                      </a:solidFill>
                      <a:prstDash val="solid"/>
                      <a:round/>
                      <a:headEnd len="sm" w="sm" type="none"/>
                      <a:tailEnd len="sm" w="sm" type="none"/>
                    </a:lnT>
                    <a:lnB cap="flat" cmpd="sng" w="12700">
                      <a:solidFill>
                        <a:srgbClr val="002060"/>
                      </a:solidFill>
                      <a:prstDash val="solid"/>
                      <a:round/>
                      <a:headEnd len="sm" w="sm" type="none"/>
                      <a:tailEnd len="sm" w="sm" type="none"/>
                    </a:lnB>
                  </a:tcPr>
                </a:tc>
              </a:tr>
              <a:tr h="328500">
                <a:tc>
                  <a:txBody>
                    <a:bodyPr/>
                    <a:lstStyle/>
                    <a:p>
                      <a:pPr indent="0" lvl="0" marL="0" marR="0" rtl="0" algn="ctr">
                        <a:lnSpc>
                          <a:spcPct val="115000"/>
                        </a:lnSpc>
                        <a:spcBef>
                          <a:spcPts val="0"/>
                        </a:spcBef>
                        <a:spcAft>
                          <a:spcPts val="0"/>
                        </a:spcAft>
                        <a:buClr>
                          <a:schemeClr val="dk1"/>
                        </a:buClr>
                        <a:buSzPts val="1400"/>
                        <a:buFont typeface="Trebuchet MS"/>
                        <a:buNone/>
                      </a:pPr>
                      <a:r>
                        <a:rPr b="1" lang="en-US" sz="1400" u="none" cap="none" strike="noStrike">
                          <a:solidFill>
                            <a:schemeClr val="dk1"/>
                          </a:solidFill>
                          <a:latin typeface="Trebuchet MS"/>
                          <a:ea typeface="Trebuchet MS"/>
                          <a:cs typeface="Trebuchet MS"/>
                          <a:sym typeface="Trebuchet MS"/>
                        </a:rPr>
                        <a:t>Seller Dashboard (Partially Implemented)</a:t>
                      </a:r>
                      <a:endParaRPr/>
                    </a:p>
                  </a:txBody>
                  <a:tcPr marT="0" marB="0" marR="68575" marL="68575" anchor="ctr">
                    <a:lnL cap="flat" cmpd="sng" w="12700">
                      <a:solidFill>
                        <a:srgbClr val="002060"/>
                      </a:solidFill>
                      <a:prstDash val="solid"/>
                      <a:round/>
                      <a:headEnd len="sm" w="sm" type="none"/>
                      <a:tailEnd len="sm" w="sm" type="none"/>
                    </a:lnL>
                    <a:lnR cap="flat" cmpd="sng" w="12700">
                      <a:solidFill>
                        <a:srgbClr val="002060"/>
                      </a:solidFill>
                      <a:prstDash val="solid"/>
                      <a:round/>
                      <a:headEnd len="sm" w="sm" type="none"/>
                      <a:tailEnd len="sm" w="sm" type="none"/>
                    </a:lnR>
                    <a:lnT cap="flat" cmpd="sng" w="12700">
                      <a:solidFill>
                        <a:srgbClr val="002060"/>
                      </a:solidFill>
                      <a:prstDash val="solid"/>
                      <a:round/>
                      <a:headEnd len="sm" w="sm" type="none"/>
                      <a:tailEnd len="sm" w="sm" type="none"/>
                    </a:lnT>
                    <a:lnB cap="flat" cmpd="sng" w="12700">
                      <a:solidFill>
                        <a:srgbClr val="00206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chemeClr val="dk1"/>
                        </a:buClr>
                        <a:buSzPts val="1400"/>
                        <a:buFont typeface="Trebuchet MS"/>
                        <a:buNone/>
                      </a:pPr>
                      <a:r>
                        <a:rPr b="1" lang="en-US" sz="1400" u="none" cap="none" strike="noStrike">
                          <a:solidFill>
                            <a:schemeClr val="dk1"/>
                          </a:solidFill>
                          <a:latin typeface="Trebuchet MS"/>
                          <a:ea typeface="Trebuchet MS"/>
                          <a:cs typeface="Trebuchet MS"/>
                          <a:sym typeface="Trebuchet MS"/>
                        </a:rPr>
                        <a:t>Complete UI Design</a:t>
                      </a:r>
                      <a:endParaRPr/>
                    </a:p>
                  </a:txBody>
                  <a:tcPr marT="0" marB="0" marR="68575" marL="68575" anchor="ctr">
                    <a:lnL cap="flat" cmpd="sng" w="12700">
                      <a:solidFill>
                        <a:srgbClr val="002060"/>
                      </a:solidFill>
                      <a:prstDash val="solid"/>
                      <a:round/>
                      <a:headEnd len="sm" w="sm" type="none"/>
                      <a:tailEnd len="sm" w="sm" type="none"/>
                    </a:lnL>
                    <a:lnR cap="flat" cmpd="sng" w="12700">
                      <a:solidFill>
                        <a:srgbClr val="002060"/>
                      </a:solidFill>
                      <a:prstDash val="solid"/>
                      <a:round/>
                      <a:headEnd len="sm" w="sm" type="none"/>
                      <a:tailEnd len="sm" w="sm" type="none"/>
                    </a:lnR>
                    <a:lnT cap="flat" cmpd="sng" w="12700">
                      <a:solidFill>
                        <a:srgbClr val="002060"/>
                      </a:solidFill>
                      <a:prstDash val="solid"/>
                      <a:round/>
                      <a:headEnd len="sm" w="sm" type="none"/>
                      <a:tailEnd len="sm" w="sm" type="none"/>
                    </a:lnT>
                    <a:lnB cap="flat" cmpd="sng" w="12700">
                      <a:solidFill>
                        <a:srgbClr val="00206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2060"/>
                        </a:buClr>
                        <a:buSzPts val="1600"/>
                        <a:buFont typeface="Trebuchet MS"/>
                        <a:buNone/>
                      </a:pPr>
                      <a:r>
                        <a:rPr b="1" lang="en-US" sz="1600" u="none" cap="none" strike="noStrike">
                          <a:solidFill>
                            <a:srgbClr val="002060"/>
                          </a:solidFill>
                          <a:latin typeface="Trebuchet MS"/>
                          <a:ea typeface="Trebuchet MS"/>
                          <a:cs typeface="Trebuchet MS"/>
                          <a:sym typeface="Trebuchet MS"/>
                        </a:rPr>
                        <a:t>Completed</a:t>
                      </a:r>
                      <a:endParaRPr b="1" sz="1100" u="none" cap="none" strike="noStrike">
                        <a:solidFill>
                          <a:srgbClr val="002060"/>
                        </a:solidFill>
                        <a:latin typeface="Trebuchet MS"/>
                        <a:ea typeface="Trebuchet MS"/>
                        <a:cs typeface="Trebuchet MS"/>
                        <a:sym typeface="Trebuchet MS"/>
                      </a:endParaRPr>
                    </a:p>
                  </a:txBody>
                  <a:tcPr marT="0" marB="0" marR="68575" marL="68575" anchor="ctr">
                    <a:lnL cap="flat" cmpd="sng" w="12700">
                      <a:solidFill>
                        <a:srgbClr val="002060"/>
                      </a:solidFill>
                      <a:prstDash val="solid"/>
                      <a:round/>
                      <a:headEnd len="sm" w="sm" type="none"/>
                      <a:tailEnd len="sm" w="sm" type="none"/>
                    </a:lnL>
                    <a:lnR cap="flat" cmpd="sng" w="12700">
                      <a:solidFill>
                        <a:srgbClr val="002060"/>
                      </a:solidFill>
                      <a:prstDash val="solid"/>
                      <a:round/>
                      <a:headEnd len="sm" w="sm" type="none"/>
                      <a:tailEnd len="sm" w="sm" type="none"/>
                    </a:lnR>
                    <a:lnT cap="flat" cmpd="sng" w="12700">
                      <a:solidFill>
                        <a:srgbClr val="002060"/>
                      </a:solidFill>
                      <a:prstDash val="solid"/>
                      <a:round/>
                      <a:headEnd len="sm" w="sm" type="none"/>
                      <a:tailEnd len="sm" w="sm" type="none"/>
                    </a:lnT>
                    <a:lnB cap="flat" cmpd="sng" w="12700">
                      <a:solidFill>
                        <a:srgbClr val="002060"/>
                      </a:solidFill>
                      <a:prstDash val="solid"/>
                      <a:round/>
                      <a:headEnd len="sm" w="sm" type="none"/>
                      <a:tailEnd len="sm" w="sm" type="none"/>
                    </a:lnB>
                  </a:tcPr>
                </a:tc>
              </a:tr>
              <a:tr h="328500">
                <a:tc>
                  <a:txBody>
                    <a:bodyPr/>
                    <a:lstStyle/>
                    <a:p>
                      <a:pPr indent="0" lvl="0" marL="0" marR="0" rtl="0" algn="ctr">
                        <a:lnSpc>
                          <a:spcPct val="115000"/>
                        </a:lnSpc>
                        <a:spcBef>
                          <a:spcPts val="0"/>
                        </a:spcBef>
                        <a:spcAft>
                          <a:spcPts val="0"/>
                        </a:spcAft>
                        <a:buNone/>
                      </a:pPr>
                      <a:r>
                        <a:t/>
                      </a:r>
                      <a:endParaRPr b="1" sz="1200" u="none" cap="none" strike="noStrike">
                        <a:solidFill>
                          <a:schemeClr val="dk1"/>
                        </a:solidFill>
                        <a:latin typeface="Arial"/>
                        <a:ea typeface="Arial"/>
                        <a:cs typeface="Arial"/>
                        <a:sym typeface="Arial"/>
                      </a:endParaRPr>
                    </a:p>
                  </a:txBody>
                  <a:tcPr marT="0" marB="0" marR="68575" marL="68575" anchor="ctr">
                    <a:lnL cap="flat" cmpd="sng" w="12700">
                      <a:solidFill>
                        <a:srgbClr val="002060"/>
                      </a:solidFill>
                      <a:prstDash val="solid"/>
                      <a:round/>
                      <a:headEnd len="sm" w="sm" type="none"/>
                      <a:tailEnd len="sm" w="sm" type="none"/>
                    </a:lnL>
                    <a:lnR cap="flat" cmpd="sng" w="12700">
                      <a:solidFill>
                        <a:srgbClr val="002060"/>
                      </a:solidFill>
                      <a:prstDash val="solid"/>
                      <a:round/>
                      <a:headEnd len="sm" w="sm" type="none"/>
                      <a:tailEnd len="sm" w="sm" type="none"/>
                    </a:lnR>
                    <a:lnT cap="flat" cmpd="sng" w="12700">
                      <a:solidFill>
                        <a:srgbClr val="002060"/>
                      </a:solidFill>
                      <a:prstDash val="solid"/>
                      <a:round/>
                      <a:headEnd len="sm" w="sm" type="none"/>
                      <a:tailEnd len="sm" w="sm" type="none"/>
                    </a:lnT>
                    <a:lnB cap="flat" cmpd="sng" w="12700">
                      <a:solidFill>
                        <a:srgbClr val="00206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chemeClr val="dk1"/>
                        </a:buClr>
                        <a:buSzPts val="1200"/>
                        <a:buFont typeface="Calibri"/>
                        <a:buNone/>
                      </a:pPr>
                      <a:r>
                        <a:t/>
                      </a:r>
                      <a:endParaRPr b="1" sz="1200" u="none" cap="none" strike="noStrike">
                        <a:solidFill>
                          <a:schemeClr val="dk1"/>
                        </a:solidFill>
                        <a:latin typeface="Arial"/>
                        <a:ea typeface="Arial"/>
                        <a:cs typeface="Arial"/>
                        <a:sym typeface="Arial"/>
                      </a:endParaRPr>
                    </a:p>
                  </a:txBody>
                  <a:tcPr marT="0" marB="0" marR="68575" marL="68575" anchor="ctr">
                    <a:lnL cap="flat" cmpd="sng" w="12700">
                      <a:solidFill>
                        <a:srgbClr val="002060"/>
                      </a:solidFill>
                      <a:prstDash val="solid"/>
                      <a:round/>
                      <a:headEnd len="sm" w="sm" type="none"/>
                      <a:tailEnd len="sm" w="sm" type="none"/>
                    </a:lnL>
                    <a:lnR cap="flat" cmpd="sng" w="12700">
                      <a:solidFill>
                        <a:srgbClr val="002060"/>
                      </a:solidFill>
                      <a:prstDash val="solid"/>
                      <a:round/>
                      <a:headEnd len="sm" w="sm" type="none"/>
                      <a:tailEnd len="sm" w="sm" type="none"/>
                    </a:lnR>
                    <a:lnT cap="flat" cmpd="sng" w="12700">
                      <a:solidFill>
                        <a:srgbClr val="002060"/>
                      </a:solidFill>
                      <a:prstDash val="solid"/>
                      <a:round/>
                      <a:headEnd len="sm" w="sm" type="none"/>
                      <a:tailEnd len="sm" w="sm" type="none"/>
                    </a:lnT>
                    <a:lnB cap="flat" cmpd="sng" w="12700">
                      <a:solidFill>
                        <a:srgbClr val="002060"/>
                      </a:solidFill>
                      <a:prstDash val="solid"/>
                      <a:round/>
                      <a:headEnd len="sm" w="sm" type="none"/>
                      <a:tailEnd len="sm" w="sm" type="none"/>
                    </a:lnB>
                  </a:tcPr>
                </a:tc>
                <a:tc>
                  <a:txBody>
                    <a:bodyPr/>
                    <a:lstStyle/>
                    <a:p>
                      <a:pPr indent="0" lvl="0" marL="0" marR="0" rtl="0" algn="ctr">
                        <a:lnSpc>
                          <a:spcPct val="115000"/>
                        </a:lnSpc>
                        <a:spcBef>
                          <a:spcPts val="0"/>
                        </a:spcBef>
                        <a:spcAft>
                          <a:spcPts val="0"/>
                        </a:spcAft>
                        <a:buNone/>
                      </a:pPr>
                      <a:r>
                        <a:t/>
                      </a:r>
                      <a:endParaRPr b="0" sz="1200" u="none" cap="none" strike="noStrike">
                        <a:solidFill>
                          <a:schemeClr val="dk1"/>
                        </a:solidFill>
                        <a:latin typeface="Arial"/>
                        <a:ea typeface="Arial"/>
                        <a:cs typeface="Arial"/>
                        <a:sym typeface="Arial"/>
                      </a:endParaRPr>
                    </a:p>
                  </a:txBody>
                  <a:tcPr marT="0" marB="0" marR="68575" marL="68575" anchor="ctr">
                    <a:lnL cap="flat" cmpd="sng" w="12700">
                      <a:solidFill>
                        <a:srgbClr val="002060"/>
                      </a:solidFill>
                      <a:prstDash val="solid"/>
                      <a:round/>
                      <a:headEnd len="sm" w="sm" type="none"/>
                      <a:tailEnd len="sm" w="sm" type="none"/>
                    </a:lnL>
                    <a:lnR cap="flat" cmpd="sng" w="12700">
                      <a:solidFill>
                        <a:srgbClr val="002060"/>
                      </a:solidFill>
                      <a:prstDash val="solid"/>
                      <a:round/>
                      <a:headEnd len="sm" w="sm" type="none"/>
                      <a:tailEnd len="sm" w="sm" type="none"/>
                    </a:lnR>
                    <a:lnT cap="flat" cmpd="sng" w="12700">
                      <a:solidFill>
                        <a:srgbClr val="002060"/>
                      </a:solidFill>
                      <a:prstDash val="solid"/>
                      <a:round/>
                      <a:headEnd len="sm" w="sm" type="none"/>
                      <a:tailEnd len="sm" w="sm" type="none"/>
                    </a:lnT>
                    <a:lnB cap="flat" cmpd="sng" w="12700">
                      <a:solidFill>
                        <a:srgbClr val="002060"/>
                      </a:solidFill>
                      <a:prstDash val="solid"/>
                      <a:round/>
                      <a:headEnd len="sm" w="sm" type="none"/>
                      <a:tailEnd len="sm" w="sm" type="none"/>
                    </a:lnB>
                  </a:tcPr>
                </a:tc>
              </a:tr>
              <a:tr h="328500">
                <a:tc>
                  <a:txBody>
                    <a:bodyPr/>
                    <a:lstStyle/>
                    <a:p>
                      <a:pPr indent="0" lvl="0" marL="0" marR="0" rtl="0" algn="ctr">
                        <a:lnSpc>
                          <a:spcPct val="115000"/>
                        </a:lnSpc>
                        <a:spcBef>
                          <a:spcPts val="0"/>
                        </a:spcBef>
                        <a:spcAft>
                          <a:spcPts val="0"/>
                        </a:spcAft>
                        <a:buNone/>
                      </a:pPr>
                      <a:r>
                        <a:t/>
                      </a:r>
                      <a:endParaRPr b="1" sz="1200" u="none" cap="none" strike="noStrike">
                        <a:solidFill>
                          <a:schemeClr val="dk1"/>
                        </a:solidFill>
                        <a:latin typeface="Arial"/>
                        <a:ea typeface="Arial"/>
                        <a:cs typeface="Arial"/>
                        <a:sym typeface="Arial"/>
                      </a:endParaRPr>
                    </a:p>
                  </a:txBody>
                  <a:tcPr marT="0" marB="0" marR="68575" marL="68575" anchor="ctr">
                    <a:lnL cap="flat" cmpd="sng" w="12700">
                      <a:solidFill>
                        <a:srgbClr val="002060"/>
                      </a:solidFill>
                      <a:prstDash val="solid"/>
                      <a:round/>
                      <a:headEnd len="sm" w="sm" type="none"/>
                      <a:tailEnd len="sm" w="sm" type="none"/>
                    </a:lnL>
                    <a:lnR cap="flat" cmpd="sng" w="12700">
                      <a:solidFill>
                        <a:srgbClr val="002060"/>
                      </a:solidFill>
                      <a:prstDash val="solid"/>
                      <a:round/>
                      <a:headEnd len="sm" w="sm" type="none"/>
                      <a:tailEnd len="sm" w="sm" type="none"/>
                    </a:lnR>
                    <a:lnT cap="flat" cmpd="sng" w="12700">
                      <a:solidFill>
                        <a:srgbClr val="002060"/>
                      </a:solidFill>
                      <a:prstDash val="solid"/>
                      <a:round/>
                      <a:headEnd len="sm" w="sm" type="none"/>
                      <a:tailEnd len="sm" w="sm" type="none"/>
                    </a:lnT>
                    <a:lnB cap="flat" cmpd="sng" w="12700">
                      <a:solidFill>
                        <a:srgbClr val="002060"/>
                      </a:solidFill>
                      <a:prstDash val="solid"/>
                      <a:round/>
                      <a:headEnd len="sm" w="sm" type="none"/>
                      <a:tailEnd len="sm" w="sm" type="none"/>
                    </a:lnB>
                  </a:tcPr>
                </a:tc>
                <a:tc>
                  <a:txBody>
                    <a:bodyPr/>
                    <a:lstStyle/>
                    <a:p>
                      <a:pPr indent="0" lvl="0" marL="0" marR="0" rtl="0" algn="ctr">
                        <a:lnSpc>
                          <a:spcPct val="115000"/>
                        </a:lnSpc>
                        <a:spcBef>
                          <a:spcPts val="0"/>
                        </a:spcBef>
                        <a:spcAft>
                          <a:spcPts val="0"/>
                        </a:spcAft>
                        <a:buNone/>
                      </a:pPr>
                      <a:r>
                        <a:t/>
                      </a:r>
                      <a:endParaRPr b="1" sz="1200" u="none" cap="none" strike="noStrike">
                        <a:solidFill>
                          <a:schemeClr val="dk1"/>
                        </a:solidFill>
                        <a:latin typeface="Arial"/>
                        <a:ea typeface="Arial"/>
                        <a:cs typeface="Arial"/>
                        <a:sym typeface="Arial"/>
                      </a:endParaRPr>
                    </a:p>
                  </a:txBody>
                  <a:tcPr marT="0" marB="0" marR="68575" marL="68575" anchor="ctr">
                    <a:lnL cap="flat" cmpd="sng" w="12700">
                      <a:solidFill>
                        <a:srgbClr val="002060"/>
                      </a:solidFill>
                      <a:prstDash val="solid"/>
                      <a:round/>
                      <a:headEnd len="sm" w="sm" type="none"/>
                      <a:tailEnd len="sm" w="sm" type="none"/>
                    </a:lnL>
                    <a:lnR cap="flat" cmpd="sng" w="12700">
                      <a:solidFill>
                        <a:srgbClr val="002060"/>
                      </a:solidFill>
                      <a:prstDash val="solid"/>
                      <a:round/>
                      <a:headEnd len="sm" w="sm" type="none"/>
                      <a:tailEnd len="sm" w="sm" type="none"/>
                    </a:lnR>
                    <a:lnT cap="flat" cmpd="sng" w="12700">
                      <a:solidFill>
                        <a:srgbClr val="002060"/>
                      </a:solidFill>
                      <a:prstDash val="solid"/>
                      <a:round/>
                      <a:headEnd len="sm" w="sm" type="none"/>
                      <a:tailEnd len="sm" w="sm" type="none"/>
                    </a:lnT>
                    <a:lnB cap="flat" cmpd="sng" w="12700">
                      <a:solidFill>
                        <a:srgbClr val="002060"/>
                      </a:solidFill>
                      <a:prstDash val="solid"/>
                      <a:round/>
                      <a:headEnd len="sm" w="sm" type="none"/>
                      <a:tailEnd len="sm" w="sm" type="none"/>
                    </a:lnB>
                  </a:tcPr>
                </a:tc>
                <a:tc>
                  <a:txBody>
                    <a:bodyPr/>
                    <a:lstStyle/>
                    <a:p>
                      <a:pPr indent="0" lvl="0" marL="0" marR="0" rtl="0" algn="ctr">
                        <a:lnSpc>
                          <a:spcPct val="115000"/>
                        </a:lnSpc>
                        <a:spcBef>
                          <a:spcPts val="0"/>
                        </a:spcBef>
                        <a:spcAft>
                          <a:spcPts val="0"/>
                        </a:spcAft>
                        <a:buNone/>
                      </a:pPr>
                      <a:r>
                        <a:t/>
                      </a:r>
                      <a:endParaRPr b="0" sz="1200" u="none" cap="none" strike="noStrike">
                        <a:solidFill>
                          <a:schemeClr val="dk1"/>
                        </a:solidFill>
                        <a:latin typeface="Arial"/>
                        <a:ea typeface="Arial"/>
                        <a:cs typeface="Arial"/>
                        <a:sym typeface="Arial"/>
                      </a:endParaRPr>
                    </a:p>
                  </a:txBody>
                  <a:tcPr marT="0" marB="0" marR="68575" marL="68575" anchor="ctr">
                    <a:lnL cap="flat" cmpd="sng" w="12700">
                      <a:solidFill>
                        <a:srgbClr val="002060"/>
                      </a:solidFill>
                      <a:prstDash val="solid"/>
                      <a:round/>
                      <a:headEnd len="sm" w="sm" type="none"/>
                      <a:tailEnd len="sm" w="sm" type="none"/>
                    </a:lnL>
                    <a:lnR cap="flat" cmpd="sng" w="12700">
                      <a:solidFill>
                        <a:srgbClr val="002060"/>
                      </a:solidFill>
                      <a:prstDash val="solid"/>
                      <a:round/>
                      <a:headEnd len="sm" w="sm" type="none"/>
                      <a:tailEnd len="sm" w="sm" type="none"/>
                    </a:lnR>
                    <a:lnT cap="flat" cmpd="sng" w="12700">
                      <a:solidFill>
                        <a:srgbClr val="002060"/>
                      </a:solidFill>
                      <a:prstDash val="solid"/>
                      <a:round/>
                      <a:headEnd len="sm" w="sm" type="none"/>
                      <a:tailEnd len="sm" w="sm" type="none"/>
                    </a:lnT>
                    <a:lnB cap="flat" cmpd="sng" w="12700">
                      <a:solidFill>
                        <a:srgbClr val="002060"/>
                      </a:solidFill>
                      <a:prstDash val="solid"/>
                      <a:round/>
                      <a:headEnd len="sm" w="sm" type="none"/>
                      <a:tailEnd len="sm" w="sm" type="none"/>
                    </a:lnB>
                  </a:tcPr>
                </a:tc>
              </a:tr>
              <a:tr h="328500">
                <a:tc>
                  <a:txBody>
                    <a:bodyPr/>
                    <a:lstStyle/>
                    <a:p>
                      <a:pPr indent="0" lvl="0" marL="0" marR="0" rtl="0" algn="ctr">
                        <a:lnSpc>
                          <a:spcPct val="115000"/>
                        </a:lnSpc>
                        <a:spcBef>
                          <a:spcPts val="0"/>
                        </a:spcBef>
                        <a:spcAft>
                          <a:spcPts val="0"/>
                        </a:spcAft>
                        <a:buNone/>
                      </a:pPr>
                      <a:r>
                        <a:t/>
                      </a:r>
                      <a:endParaRPr b="1" sz="1200" u="none" cap="none" strike="noStrike">
                        <a:solidFill>
                          <a:schemeClr val="dk1"/>
                        </a:solidFill>
                        <a:latin typeface="Arial"/>
                        <a:ea typeface="Arial"/>
                        <a:cs typeface="Arial"/>
                        <a:sym typeface="Arial"/>
                      </a:endParaRPr>
                    </a:p>
                  </a:txBody>
                  <a:tcPr marT="0" marB="0" marR="68575" marL="68575" anchor="ctr">
                    <a:lnL cap="flat" cmpd="sng" w="12700">
                      <a:solidFill>
                        <a:srgbClr val="002060"/>
                      </a:solidFill>
                      <a:prstDash val="solid"/>
                      <a:round/>
                      <a:headEnd len="sm" w="sm" type="none"/>
                      <a:tailEnd len="sm" w="sm" type="none"/>
                    </a:lnL>
                    <a:lnR cap="flat" cmpd="sng" w="12700">
                      <a:solidFill>
                        <a:srgbClr val="002060"/>
                      </a:solidFill>
                      <a:prstDash val="solid"/>
                      <a:round/>
                      <a:headEnd len="sm" w="sm" type="none"/>
                      <a:tailEnd len="sm" w="sm" type="none"/>
                    </a:lnR>
                    <a:lnT cap="flat" cmpd="sng" w="12700">
                      <a:solidFill>
                        <a:srgbClr val="002060"/>
                      </a:solidFill>
                      <a:prstDash val="solid"/>
                      <a:round/>
                      <a:headEnd len="sm" w="sm" type="none"/>
                      <a:tailEnd len="sm" w="sm" type="none"/>
                    </a:lnT>
                    <a:lnB cap="flat" cmpd="sng" w="12700">
                      <a:solidFill>
                        <a:srgbClr val="002060"/>
                      </a:solidFill>
                      <a:prstDash val="solid"/>
                      <a:round/>
                      <a:headEnd len="sm" w="sm" type="none"/>
                      <a:tailEnd len="sm" w="sm" type="none"/>
                    </a:lnB>
                  </a:tcPr>
                </a:tc>
                <a:tc>
                  <a:txBody>
                    <a:bodyPr/>
                    <a:lstStyle/>
                    <a:p>
                      <a:pPr indent="0" lvl="0" marL="0" marR="0" rtl="0" algn="ctr">
                        <a:lnSpc>
                          <a:spcPct val="115000"/>
                        </a:lnSpc>
                        <a:spcBef>
                          <a:spcPts val="0"/>
                        </a:spcBef>
                        <a:spcAft>
                          <a:spcPts val="0"/>
                        </a:spcAft>
                        <a:buNone/>
                      </a:pPr>
                      <a:r>
                        <a:t/>
                      </a:r>
                      <a:endParaRPr b="1" sz="1200" u="none" cap="none" strike="noStrike">
                        <a:solidFill>
                          <a:schemeClr val="dk1"/>
                        </a:solidFill>
                        <a:latin typeface="Arial"/>
                        <a:ea typeface="Arial"/>
                        <a:cs typeface="Arial"/>
                        <a:sym typeface="Arial"/>
                      </a:endParaRPr>
                    </a:p>
                  </a:txBody>
                  <a:tcPr marT="0" marB="0" marR="68575" marL="68575" anchor="ctr">
                    <a:lnL cap="flat" cmpd="sng" w="12700">
                      <a:solidFill>
                        <a:srgbClr val="002060"/>
                      </a:solidFill>
                      <a:prstDash val="solid"/>
                      <a:round/>
                      <a:headEnd len="sm" w="sm" type="none"/>
                      <a:tailEnd len="sm" w="sm" type="none"/>
                    </a:lnL>
                    <a:lnR cap="flat" cmpd="sng" w="12700">
                      <a:solidFill>
                        <a:srgbClr val="002060"/>
                      </a:solidFill>
                      <a:prstDash val="solid"/>
                      <a:round/>
                      <a:headEnd len="sm" w="sm" type="none"/>
                      <a:tailEnd len="sm" w="sm" type="none"/>
                    </a:lnR>
                    <a:lnT cap="flat" cmpd="sng" w="12700">
                      <a:solidFill>
                        <a:srgbClr val="002060"/>
                      </a:solidFill>
                      <a:prstDash val="solid"/>
                      <a:round/>
                      <a:headEnd len="sm" w="sm" type="none"/>
                      <a:tailEnd len="sm" w="sm" type="none"/>
                    </a:lnT>
                    <a:lnB cap="flat" cmpd="sng" w="12700">
                      <a:solidFill>
                        <a:srgbClr val="002060"/>
                      </a:solidFill>
                      <a:prstDash val="solid"/>
                      <a:round/>
                      <a:headEnd len="sm" w="sm" type="none"/>
                      <a:tailEnd len="sm" w="sm" type="none"/>
                    </a:lnB>
                  </a:tcPr>
                </a:tc>
                <a:tc>
                  <a:txBody>
                    <a:bodyPr/>
                    <a:lstStyle/>
                    <a:p>
                      <a:pPr indent="0" lvl="0" marL="0" marR="0" rtl="0" algn="ctr">
                        <a:lnSpc>
                          <a:spcPct val="115000"/>
                        </a:lnSpc>
                        <a:spcBef>
                          <a:spcPts val="0"/>
                        </a:spcBef>
                        <a:spcAft>
                          <a:spcPts val="0"/>
                        </a:spcAft>
                        <a:buNone/>
                      </a:pPr>
                      <a:r>
                        <a:t/>
                      </a:r>
                      <a:endParaRPr b="0" sz="1200" u="none" cap="none" strike="noStrike">
                        <a:solidFill>
                          <a:schemeClr val="dk1"/>
                        </a:solidFill>
                        <a:latin typeface="Arial"/>
                        <a:ea typeface="Arial"/>
                        <a:cs typeface="Arial"/>
                        <a:sym typeface="Arial"/>
                      </a:endParaRPr>
                    </a:p>
                  </a:txBody>
                  <a:tcPr marT="0" marB="0" marR="68575" marL="68575" anchor="ctr">
                    <a:lnL cap="flat" cmpd="sng" w="12700">
                      <a:solidFill>
                        <a:srgbClr val="002060"/>
                      </a:solidFill>
                      <a:prstDash val="solid"/>
                      <a:round/>
                      <a:headEnd len="sm" w="sm" type="none"/>
                      <a:tailEnd len="sm" w="sm" type="none"/>
                    </a:lnL>
                    <a:lnR cap="flat" cmpd="sng" w="12700">
                      <a:solidFill>
                        <a:srgbClr val="002060"/>
                      </a:solidFill>
                      <a:prstDash val="solid"/>
                      <a:round/>
                      <a:headEnd len="sm" w="sm" type="none"/>
                      <a:tailEnd len="sm" w="sm" type="none"/>
                    </a:lnR>
                    <a:lnT cap="flat" cmpd="sng" w="12700">
                      <a:solidFill>
                        <a:srgbClr val="002060"/>
                      </a:solidFill>
                      <a:prstDash val="solid"/>
                      <a:round/>
                      <a:headEnd len="sm" w="sm" type="none"/>
                      <a:tailEnd len="sm" w="sm" type="none"/>
                    </a:lnT>
                    <a:lnB cap="flat" cmpd="sng" w="12700">
                      <a:solidFill>
                        <a:srgbClr val="002060"/>
                      </a:solidFill>
                      <a:prstDash val="solid"/>
                      <a:round/>
                      <a:headEnd len="sm" w="sm" type="none"/>
                      <a:tailEnd len="sm" w="sm" type="none"/>
                    </a:lnB>
                  </a:tcPr>
                </a:tc>
              </a:tr>
              <a:tr h="328500">
                <a:tc>
                  <a:txBody>
                    <a:bodyPr/>
                    <a:lstStyle/>
                    <a:p>
                      <a:pPr indent="0" lvl="0" marL="0" marR="0" rtl="0" algn="ctr">
                        <a:lnSpc>
                          <a:spcPct val="115000"/>
                        </a:lnSpc>
                        <a:spcBef>
                          <a:spcPts val="0"/>
                        </a:spcBef>
                        <a:spcAft>
                          <a:spcPts val="0"/>
                        </a:spcAft>
                        <a:buNone/>
                      </a:pPr>
                      <a:r>
                        <a:t/>
                      </a:r>
                      <a:endParaRPr b="1" sz="1200" u="none" cap="none" strike="noStrike">
                        <a:solidFill>
                          <a:schemeClr val="dk1"/>
                        </a:solidFill>
                        <a:latin typeface="Arial"/>
                        <a:ea typeface="Arial"/>
                        <a:cs typeface="Arial"/>
                        <a:sym typeface="Arial"/>
                      </a:endParaRPr>
                    </a:p>
                  </a:txBody>
                  <a:tcPr marT="0" marB="0" marR="68575" marL="68575" anchor="ctr">
                    <a:lnL cap="flat" cmpd="sng" w="12700">
                      <a:solidFill>
                        <a:srgbClr val="002060"/>
                      </a:solidFill>
                      <a:prstDash val="solid"/>
                      <a:round/>
                      <a:headEnd len="sm" w="sm" type="none"/>
                      <a:tailEnd len="sm" w="sm" type="none"/>
                    </a:lnL>
                    <a:lnR cap="flat" cmpd="sng" w="12700">
                      <a:solidFill>
                        <a:srgbClr val="002060"/>
                      </a:solidFill>
                      <a:prstDash val="solid"/>
                      <a:round/>
                      <a:headEnd len="sm" w="sm" type="none"/>
                      <a:tailEnd len="sm" w="sm" type="none"/>
                    </a:lnR>
                    <a:lnT cap="flat" cmpd="sng" w="12700">
                      <a:solidFill>
                        <a:srgbClr val="002060"/>
                      </a:solidFill>
                      <a:prstDash val="solid"/>
                      <a:round/>
                      <a:headEnd len="sm" w="sm" type="none"/>
                      <a:tailEnd len="sm" w="sm" type="none"/>
                    </a:lnT>
                    <a:lnB cap="flat" cmpd="sng" w="12700">
                      <a:solidFill>
                        <a:srgbClr val="002060"/>
                      </a:solidFill>
                      <a:prstDash val="solid"/>
                      <a:round/>
                      <a:headEnd len="sm" w="sm" type="none"/>
                      <a:tailEnd len="sm" w="sm" type="none"/>
                    </a:lnB>
                  </a:tcPr>
                </a:tc>
                <a:tc>
                  <a:txBody>
                    <a:bodyPr/>
                    <a:lstStyle/>
                    <a:p>
                      <a:pPr indent="0" lvl="0" marL="0" marR="0" rtl="0" algn="ctr">
                        <a:lnSpc>
                          <a:spcPct val="115000"/>
                        </a:lnSpc>
                        <a:spcBef>
                          <a:spcPts val="0"/>
                        </a:spcBef>
                        <a:spcAft>
                          <a:spcPts val="0"/>
                        </a:spcAft>
                        <a:buNone/>
                      </a:pPr>
                      <a:r>
                        <a:t/>
                      </a:r>
                      <a:endParaRPr b="1" sz="1200" u="none" cap="none" strike="noStrike">
                        <a:solidFill>
                          <a:schemeClr val="dk1"/>
                        </a:solidFill>
                        <a:latin typeface="Arial"/>
                        <a:ea typeface="Arial"/>
                        <a:cs typeface="Arial"/>
                        <a:sym typeface="Arial"/>
                      </a:endParaRPr>
                    </a:p>
                  </a:txBody>
                  <a:tcPr marT="0" marB="0" marR="68575" marL="68575" anchor="ctr">
                    <a:lnL cap="flat" cmpd="sng" w="12700">
                      <a:solidFill>
                        <a:srgbClr val="002060"/>
                      </a:solidFill>
                      <a:prstDash val="solid"/>
                      <a:round/>
                      <a:headEnd len="sm" w="sm" type="none"/>
                      <a:tailEnd len="sm" w="sm" type="none"/>
                    </a:lnL>
                    <a:lnR cap="flat" cmpd="sng" w="12700">
                      <a:solidFill>
                        <a:srgbClr val="002060"/>
                      </a:solidFill>
                      <a:prstDash val="solid"/>
                      <a:round/>
                      <a:headEnd len="sm" w="sm" type="none"/>
                      <a:tailEnd len="sm" w="sm" type="none"/>
                    </a:lnR>
                    <a:lnT cap="flat" cmpd="sng" w="12700">
                      <a:solidFill>
                        <a:srgbClr val="002060"/>
                      </a:solidFill>
                      <a:prstDash val="solid"/>
                      <a:round/>
                      <a:headEnd len="sm" w="sm" type="none"/>
                      <a:tailEnd len="sm" w="sm" type="none"/>
                    </a:lnT>
                    <a:lnB cap="flat" cmpd="sng" w="12700">
                      <a:solidFill>
                        <a:srgbClr val="002060"/>
                      </a:solidFill>
                      <a:prstDash val="solid"/>
                      <a:round/>
                      <a:headEnd len="sm" w="sm" type="none"/>
                      <a:tailEnd len="sm" w="sm" type="none"/>
                    </a:lnB>
                  </a:tcPr>
                </a:tc>
                <a:tc>
                  <a:txBody>
                    <a:bodyPr/>
                    <a:lstStyle/>
                    <a:p>
                      <a:pPr indent="0" lvl="0" marL="0" marR="0" rtl="0" algn="ctr">
                        <a:lnSpc>
                          <a:spcPct val="115000"/>
                        </a:lnSpc>
                        <a:spcBef>
                          <a:spcPts val="0"/>
                        </a:spcBef>
                        <a:spcAft>
                          <a:spcPts val="0"/>
                        </a:spcAft>
                        <a:buNone/>
                      </a:pPr>
                      <a:r>
                        <a:t/>
                      </a:r>
                      <a:endParaRPr b="0" sz="1200" u="none" cap="none" strike="noStrike">
                        <a:solidFill>
                          <a:schemeClr val="dk1"/>
                        </a:solidFill>
                        <a:latin typeface="Arial"/>
                        <a:ea typeface="Arial"/>
                        <a:cs typeface="Arial"/>
                        <a:sym typeface="Arial"/>
                      </a:endParaRPr>
                    </a:p>
                  </a:txBody>
                  <a:tcPr marT="0" marB="0" marR="68575" marL="68575" anchor="ctr">
                    <a:lnL cap="flat" cmpd="sng" w="12700">
                      <a:solidFill>
                        <a:srgbClr val="002060"/>
                      </a:solidFill>
                      <a:prstDash val="solid"/>
                      <a:round/>
                      <a:headEnd len="sm" w="sm" type="none"/>
                      <a:tailEnd len="sm" w="sm" type="none"/>
                    </a:lnL>
                    <a:lnR cap="flat" cmpd="sng" w="12700">
                      <a:solidFill>
                        <a:srgbClr val="002060"/>
                      </a:solidFill>
                      <a:prstDash val="solid"/>
                      <a:round/>
                      <a:headEnd len="sm" w="sm" type="none"/>
                      <a:tailEnd len="sm" w="sm" type="none"/>
                    </a:lnR>
                    <a:lnT cap="flat" cmpd="sng" w="12700">
                      <a:solidFill>
                        <a:srgbClr val="002060"/>
                      </a:solidFill>
                      <a:prstDash val="solid"/>
                      <a:round/>
                      <a:headEnd len="sm" w="sm" type="none"/>
                      <a:tailEnd len="sm" w="sm" type="none"/>
                    </a:lnT>
                    <a:lnB cap="flat" cmpd="sng" w="12700">
                      <a:solidFill>
                        <a:srgbClr val="002060"/>
                      </a:solidFill>
                      <a:prstDash val="solid"/>
                      <a:round/>
                      <a:headEnd len="sm" w="sm" type="none"/>
                      <a:tailEnd len="sm" w="sm" type="none"/>
                    </a:lnB>
                  </a:tcPr>
                </a:tc>
              </a:tr>
              <a:tr h="364925">
                <a:tc gridSpan="2">
                  <a:txBody>
                    <a:bodyPr/>
                    <a:lstStyle/>
                    <a:p>
                      <a:pPr indent="0" lvl="0" marL="0" marR="0" rtl="0" algn="ctr">
                        <a:lnSpc>
                          <a:spcPct val="115000"/>
                        </a:lnSpc>
                        <a:spcBef>
                          <a:spcPts val="0"/>
                        </a:spcBef>
                        <a:spcAft>
                          <a:spcPts val="0"/>
                        </a:spcAft>
                        <a:buNone/>
                      </a:pPr>
                      <a:r>
                        <a:rPr b="1" lang="en-US" sz="1600" u="none" cap="none" strike="noStrike">
                          <a:solidFill>
                            <a:schemeClr val="lt1"/>
                          </a:solidFill>
                          <a:latin typeface="Arial"/>
                          <a:ea typeface="Arial"/>
                          <a:cs typeface="Arial"/>
                          <a:sym typeface="Arial"/>
                        </a:rPr>
                        <a:t>Database Design</a:t>
                      </a:r>
                      <a:endParaRPr b="1" sz="1600" u="none" cap="none" strike="noStrike">
                        <a:solidFill>
                          <a:schemeClr val="lt1"/>
                        </a:solidFill>
                        <a:latin typeface="Arial"/>
                        <a:ea typeface="Arial"/>
                        <a:cs typeface="Arial"/>
                        <a:sym typeface="Arial"/>
                      </a:endParaRPr>
                    </a:p>
                  </a:txBody>
                  <a:tcPr marT="0" marB="0" marR="68575" marL="68575" anchor="ctr">
                    <a:lnL cap="flat" cmpd="sng" w="12700">
                      <a:solidFill>
                        <a:srgbClr val="002060"/>
                      </a:solidFill>
                      <a:prstDash val="solid"/>
                      <a:round/>
                      <a:headEnd len="sm" w="sm" type="none"/>
                      <a:tailEnd len="sm" w="sm" type="none"/>
                    </a:lnL>
                    <a:lnR cap="flat" cmpd="sng" w="12700">
                      <a:solidFill>
                        <a:srgbClr val="002060"/>
                      </a:solidFill>
                      <a:prstDash val="solid"/>
                      <a:round/>
                      <a:headEnd len="sm" w="sm" type="none"/>
                      <a:tailEnd len="sm" w="sm" type="none"/>
                    </a:lnR>
                    <a:lnT cap="flat" cmpd="sng" w="12700">
                      <a:solidFill>
                        <a:srgbClr val="002060"/>
                      </a:solidFill>
                      <a:prstDash val="solid"/>
                      <a:round/>
                      <a:headEnd len="sm" w="sm" type="none"/>
                      <a:tailEnd len="sm" w="sm" type="none"/>
                    </a:lnT>
                    <a:lnB cap="flat" cmpd="sng" w="12700">
                      <a:solidFill>
                        <a:srgbClr val="002060"/>
                      </a:solidFill>
                      <a:prstDash val="solid"/>
                      <a:round/>
                      <a:headEnd len="sm" w="sm" type="none"/>
                      <a:tailEnd len="sm" w="sm" type="none"/>
                    </a:lnB>
                    <a:solidFill>
                      <a:srgbClr val="002060"/>
                    </a:solidFill>
                  </a:tcPr>
                </a:tc>
                <a:tc hMerge="1"/>
                <a:tc>
                  <a:txBody>
                    <a:bodyPr/>
                    <a:lstStyle/>
                    <a:p>
                      <a:pPr indent="0" lvl="0" marL="0" marR="0" rtl="0" algn="ctr">
                        <a:lnSpc>
                          <a:spcPct val="115000"/>
                        </a:lnSpc>
                        <a:spcBef>
                          <a:spcPts val="0"/>
                        </a:spcBef>
                        <a:spcAft>
                          <a:spcPts val="0"/>
                        </a:spcAft>
                        <a:buNone/>
                      </a:pPr>
                      <a:r>
                        <a:t/>
                      </a:r>
                      <a:endParaRPr sz="1400" u="none" cap="none" strike="noStrike">
                        <a:latin typeface="Trebuchet MS"/>
                        <a:ea typeface="Trebuchet MS"/>
                        <a:cs typeface="Trebuchet MS"/>
                        <a:sym typeface="Trebuchet MS"/>
                      </a:endParaRPr>
                    </a:p>
                  </a:txBody>
                  <a:tcPr marT="0" marB="0" marR="68575" marL="68575" anchor="ctr">
                    <a:lnL cap="flat" cmpd="sng" w="12700">
                      <a:solidFill>
                        <a:srgbClr val="002060"/>
                      </a:solidFill>
                      <a:prstDash val="solid"/>
                      <a:round/>
                      <a:headEnd len="sm" w="sm" type="none"/>
                      <a:tailEnd len="sm" w="sm" type="none"/>
                    </a:lnL>
                    <a:lnR cap="flat" cmpd="sng" w="12700">
                      <a:solidFill>
                        <a:srgbClr val="002060"/>
                      </a:solidFill>
                      <a:prstDash val="solid"/>
                      <a:round/>
                      <a:headEnd len="sm" w="sm" type="none"/>
                      <a:tailEnd len="sm" w="sm" type="none"/>
                    </a:lnR>
                    <a:lnT cap="flat" cmpd="sng" w="12700">
                      <a:solidFill>
                        <a:srgbClr val="002060"/>
                      </a:solidFill>
                      <a:prstDash val="solid"/>
                      <a:round/>
                      <a:headEnd len="sm" w="sm" type="none"/>
                      <a:tailEnd len="sm" w="sm" type="none"/>
                    </a:lnT>
                    <a:lnB cap="flat" cmpd="sng" w="12700">
                      <a:solidFill>
                        <a:srgbClr val="002060"/>
                      </a:solidFill>
                      <a:prstDash val="solid"/>
                      <a:round/>
                      <a:headEnd len="sm" w="sm" type="none"/>
                      <a:tailEnd len="sm" w="sm" type="none"/>
                    </a:lnB>
                    <a:solidFill>
                      <a:srgbClr val="002060">
                        <a:alpha val="20000"/>
                      </a:srgbClr>
                    </a:solidFill>
                  </a:tcPr>
                </a:tc>
              </a:tr>
              <a:tr h="328500">
                <a:tc gridSpan="2">
                  <a:txBody>
                    <a:bodyPr/>
                    <a:lstStyle/>
                    <a:p>
                      <a:pPr indent="0" lvl="0" marL="0" marR="0" rtl="0" algn="ctr">
                        <a:lnSpc>
                          <a:spcPct val="115000"/>
                        </a:lnSpc>
                        <a:spcBef>
                          <a:spcPts val="0"/>
                        </a:spcBef>
                        <a:spcAft>
                          <a:spcPts val="0"/>
                        </a:spcAft>
                        <a:buNone/>
                      </a:pPr>
                      <a:r>
                        <a:rPr b="1" lang="en-US" sz="1400" u="none" cap="none" strike="noStrike">
                          <a:solidFill>
                            <a:schemeClr val="dk1"/>
                          </a:solidFill>
                          <a:latin typeface="Trebuchet MS"/>
                          <a:ea typeface="Trebuchet MS"/>
                          <a:cs typeface="Trebuchet MS"/>
                          <a:sym typeface="Trebuchet MS"/>
                        </a:rPr>
                        <a:t>Database Requirement Analysis</a:t>
                      </a:r>
                      <a:endParaRPr/>
                    </a:p>
                  </a:txBody>
                  <a:tcPr marT="0" marB="0" marR="68575" marL="68575" anchor="ctr">
                    <a:lnL cap="flat" cmpd="sng" w="12700">
                      <a:solidFill>
                        <a:srgbClr val="002060"/>
                      </a:solidFill>
                      <a:prstDash val="solid"/>
                      <a:round/>
                      <a:headEnd len="sm" w="sm" type="none"/>
                      <a:tailEnd len="sm" w="sm" type="none"/>
                    </a:lnL>
                    <a:lnR cap="flat" cmpd="sng" w="12700">
                      <a:solidFill>
                        <a:srgbClr val="002060"/>
                      </a:solidFill>
                      <a:prstDash val="solid"/>
                      <a:round/>
                      <a:headEnd len="sm" w="sm" type="none"/>
                      <a:tailEnd len="sm" w="sm" type="none"/>
                    </a:lnR>
                    <a:lnT cap="flat" cmpd="sng" w="12700">
                      <a:solidFill>
                        <a:srgbClr val="002060"/>
                      </a:solidFill>
                      <a:prstDash val="solid"/>
                      <a:round/>
                      <a:headEnd len="sm" w="sm" type="none"/>
                      <a:tailEnd len="sm" w="sm" type="none"/>
                    </a:lnT>
                    <a:lnB cap="flat" cmpd="sng" w="12700">
                      <a:solidFill>
                        <a:srgbClr val="002060"/>
                      </a:solidFill>
                      <a:prstDash val="solid"/>
                      <a:round/>
                      <a:headEnd len="sm" w="sm" type="none"/>
                      <a:tailEnd len="sm" w="sm" type="none"/>
                    </a:lnB>
                  </a:tcPr>
                </a:tc>
                <a:tc hMerge="1"/>
                <a:tc>
                  <a:txBody>
                    <a:bodyPr/>
                    <a:lstStyle/>
                    <a:p>
                      <a:pPr indent="0" lvl="0" marL="0" marR="0" rtl="0" algn="ctr">
                        <a:lnSpc>
                          <a:spcPct val="115000"/>
                        </a:lnSpc>
                        <a:spcBef>
                          <a:spcPts val="0"/>
                        </a:spcBef>
                        <a:spcAft>
                          <a:spcPts val="0"/>
                        </a:spcAft>
                        <a:buNone/>
                      </a:pPr>
                      <a:r>
                        <a:rPr b="1" lang="en-US" sz="1600" u="none" cap="none" strike="noStrike">
                          <a:solidFill>
                            <a:srgbClr val="002060"/>
                          </a:solidFill>
                          <a:latin typeface="Trebuchet MS"/>
                          <a:ea typeface="Trebuchet MS"/>
                          <a:cs typeface="Trebuchet MS"/>
                          <a:sym typeface="Trebuchet MS"/>
                        </a:rPr>
                        <a:t>Completed</a:t>
                      </a:r>
                      <a:endParaRPr/>
                    </a:p>
                  </a:txBody>
                  <a:tcPr marT="0" marB="0" marR="68575" marL="68575" anchor="ctr">
                    <a:lnL cap="flat" cmpd="sng" w="12700">
                      <a:solidFill>
                        <a:srgbClr val="002060"/>
                      </a:solidFill>
                      <a:prstDash val="solid"/>
                      <a:round/>
                      <a:headEnd len="sm" w="sm" type="none"/>
                      <a:tailEnd len="sm" w="sm" type="none"/>
                    </a:lnL>
                    <a:lnR cap="flat" cmpd="sng" w="12700">
                      <a:solidFill>
                        <a:srgbClr val="002060"/>
                      </a:solidFill>
                      <a:prstDash val="solid"/>
                      <a:round/>
                      <a:headEnd len="sm" w="sm" type="none"/>
                      <a:tailEnd len="sm" w="sm" type="none"/>
                    </a:lnR>
                    <a:lnT cap="flat" cmpd="sng" w="12700">
                      <a:solidFill>
                        <a:srgbClr val="002060"/>
                      </a:solidFill>
                      <a:prstDash val="solid"/>
                      <a:round/>
                      <a:headEnd len="sm" w="sm" type="none"/>
                      <a:tailEnd len="sm" w="sm" type="none"/>
                    </a:lnT>
                    <a:lnB cap="flat" cmpd="sng" w="12700">
                      <a:solidFill>
                        <a:srgbClr val="002060"/>
                      </a:solidFill>
                      <a:prstDash val="solid"/>
                      <a:round/>
                      <a:headEnd len="sm" w="sm" type="none"/>
                      <a:tailEnd len="sm" w="sm" type="none"/>
                    </a:lnB>
                  </a:tcPr>
                </a:tc>
              </a:tr>
              <a:tr h="328500">
                <a:tc gridSpan="2">
                  <a:txBody>
                    <a:bodyPr/>
                    <a:lstStyle/>
                    <a:p>
                      <a:pPr indent="0" lvl="0" marL="0" marR="0" rtl="0" algn="ctr">
                        <a:lnSpc>
                          <a:spcPct val="115000"/>
                        </a:lnSpc>
                        <a:spcBef>
                          <a:spcPts val="0"/>
                        </a:spcBef>
                        <a:spcAft>
                          <a:spcPts val="0"/>
                        </a:spcAft>
                        <a:buNone/>
                      </a:pPr>
                      <a:r>
                        <a:rPr b="1" lang="en-US" sz="1400" u="none" cap="none" strike="noStrike">
                          <a:solidFill>
                            <a:schemeClr val="dk1"/>
                          </a:solidFill>
                          <a:latin typeface="Trebuchet MS"/>
                          <a:ea typeface="Trebuchet MS"/>
                          <a:cs typeface="Trebuchet MS"/>
                          <a:sym typeface="Trebuchet MS"/>
                        </a:rPr>
                        <a:t>Database Design</a:t>
                      </a:r>
                      <a:endParaRPr/>
                    </a:p>
                  </a:txBody>
                  <a:tcPr marT="0" marB="0" marR="68575" marL="68575" anchor="ctr">
                    <a:lnL cap="flat" cmpd="sng" w="12700">
                      <a:solidFill>
                        <a:srgbClr val="002060"/>
                      </a:solidFill>
                      <a:prstDash val="solid"/>
                      <a:round/>
                      <a:headEnd len="sm" w="sm" type="none"/>
                      <a:tailEnd len="sm" w="sm" type="none"/>
                    </a:lnL>
                    <a:lnR cap="flat" cmpd="sng" w="12700">
                      <a:solidFill>
                        <a:srgbClr val="002060"/>
                      </a:solidFill>
                      <a:prstDash val="solid"/>
                      <a:round/>
                      <a:headEnd len="sm" w="sm" type="none"/>
                      <a:tailEnd len="sm" w="sm" type="none"/>
                    </a:lnR>
                    <a:lnT cap="flat" cmpd="sng" w="12700">
                      <a:solidFill>
                        <a:srgbClr val="002060"/>
                      </a:solidFill>
                      <a:prstDash val="solid"/>
                      <a:round/>
                      <a:headEnd len="sm" w="sm" type="none"/>
                      <a:tailEnd len="sm" w="sm" type="none"/>
                    </a:lnT>
                    <a:lnB cap="flat" cmpd="sng" w="12700">
                      <a:solidFill>
                        <a:srgbClr val="002060"/>
                      </a:solidFill>
                      <a:prstDash val="solid"/>
                      <a:round/>
                      <a:headEnd len="sm" w="sm" type="none"/>
                      <a:tailEnd len="sm" w="sm" type="none"/>
                    </a:lnB>
                  </a:tcPr>
                </a:tc>
                <a:tc hMerge="1"/>
                <a:tc>
                  <a:txBody>
                    <a:bodyPr/>
                    <a:lstStyle/>
                    <a:p>
                      <a:pPr indent="0" lvl="0" marL="0" marR="0" rtl="0" algn="ctr">
                        <a:lnSpc>
                          <a:spcPct val="115000"/>
                        </a:lnSpc>
                        <a:spcBef>
                          <a:spcPts val="0"/>
                        </a:spcBef>
                        <a:spcAft>
                          <a:spcPts val="0"/>
                        </a:spcAft>
                        <a:buNone/>
                      </a:pPr>
                      <a:r>
                        <a:rPr b="1" lang="en-US" sz="1600" u="none" cap="none" strike="noStrike">
                          <a:solidFill>
                            <a:srgbClr val="002060"/>
                          </a:solidFill>
                          <a:latin typeface="Trebuchet MS"/>
                          <a:ea typeface="Trebuchet MS"/>
                          <a:cs typeface="Trebuchet MS"/>
                          <a:sym typeface="Trebuchet MS"/>
                        </a:rPr>
                        <a:t>Completed</a:t>
                      </a:r>
                      <a:endParaRPr/>
                    </a:p>
                  </a:txBody>
                  <a:tcPr marT="0" marB="0" marR="68575" marL="68575" anchor="ctr">
                    <a:lnL cap="flat" cmpd="sng" w="12700">
                      <a:solidFill>
                        <a:srgbClr val="002060"/>
                      </a:solidFill>
                      <a:prstDash val="solid"/>
                      <a:round/>
                      <a:headEnd len="sm" w="sm" type="none"/>
                      <a:tailEnd len="sm" w="sm" type="none"/>
                    </a:lnL>
                    <a:lnR cap="flat" cmpd="sng" w="12700">
                      <a:solidFill>
                        <a:srgbClr val="002060"/>
                      </a:solidFill>
                      <a:prstDash val="solid"/>
                      <a:round/>
                      <a:headEnd len="sm" w="sm" type="none"/>
                      <a:tailEnd len="sm" w="sm" type="none"/>
                    </a:lnR>
                    <a:lnT cap="flat" cmpd="sng" w="12700">
                      <a:solidFill>
                        <a:srgbClr val="002060"/>
                      </a:solidFill>
                      <a:prstDash val="solid"/>
                      <a:round/>
                      <a:headEnd len="sm" w="sm" type="none"/>
                      <a:tailEnd len="sm" w="sm" type="none"/>
                    </a:lnT>
                    <a:lnB cap="flat" cmpd="sng" w="12700">
                      <a:solidFill>
                        <a:srgbClr val="002060"/>
                      </a:solidFill>
                      <a:prstDash val="solid"/>
                      <a:round/>
                      <a:headEnd len="sm" w="sm" type="none"/>
                      <a:tailEnd len="sm" w="sm" type="none"/>
                    </a:lnB>
                  </a:tcPr>
                </a:tc>
              </a:tr>
              <a:tr h="328500">
                <a:tc gridSpan="2">
                  <a:txBody>
                    <a:bodyPr/>
                    <a:lstStyle/>
                    <a:p>
                      <a:pPr indent="0" lvl="0" marL="0" marR="0" rtl="0" algn="ctr">
                        <a:lnSpc>
                          <a:spcPct val="115000"/>
                        </a:lnSpc>
                        <a:spcBef>
                          <a:spcPts val="0"/>
                        </a:spcBef>
                        <a:spcAft>
                          <a:spcPts val="0"/>
                        </a:spcAft>
                        <a:buNone/>
                      </a:pPr>
                      <a:r>
                        <a:rPr b="1" lang="en-US" sz="1400" u="none" cap="none" strike="noStrike">
                          <a:solidFill>
                            <a:schemeClr val="dk1"/>
                          </a:solidFill>
                          <a:latin typeface="Trebuchet MS"/>
                          <a:ea typeface="Trebuchet MS"/>
                          <a:cs typeface="Trebuchet MS"/>
                          <a:sym typeface="Trebuchet MS"/>
                        </a:rPr>
                        <a:t>Database Implementation</a:t>
                      </a:r>
                      <a:endParaRPr/>
                    </a:p>
                  </a:txBody>
                  <a:tcPr marT="0" marB="0" marR="68575" marL="68575" anchor="ctr">
                    <a:lnL cap="flat" cmpd="sng" w="12700">
                      <a:solidFill>
                        <a:srgbClr val="002060"/>
                      </a:solidFill>
                      <a:prstDash val="solid"/>
                      <a:round/>
                      <a:headEnd len="sm" w="sm" type="none"/>
                      <a:tailEnd len="sm" w="sm" type="none"/>
                    </a:lnL>
                    <a:lnR cap="flat" cmpd="sng" w="12700">
                      <a:solidFill>
                        <a:srgbClr val="002060"/>
                      </a:solidFill>
                      <a:prstDash val="solid"/>
                      <a:round/>
                      <a:headEnd len="sm" w="sm" type="none"/>
                      <a:tailEnd len="sm" w="sm" type="none"/>
                    </a:lnR>
                    <a:lnT cap="flat" cmpd="sng" w="12700">
                      <a:solidFill>
                        <a:srgbClr val="002060"/>
                      </a:solidFill>
                      <a:prstDash val="solid"/>
                      <a:round/>
                      <a:headEnd len="sm" w="sm" type="none"/>
                      <a:tailEnd len="sm" w="sm" type="none"/>
                    </a:lnT>
                    <a:lnB cap="flat" cmpd="sng" w="12700">
                      <a:solidFill>
                        <a:srgbClr val="002060"/>
                      </a:solidFill>
                      <a:prstDash val="solid"/>
                      <a:round/>
                      <a:headEnd len="sm" w="sm" type="none"/>
                      <a:tailEnd len="sm" w="sm" type="none"/>
                    </a:lnB>
                  </a:tcPr>
                </a:tc>
                <a:tc hMerge="1"/>
                <a:tc>
                  <a:txBody>
                    <a:bodyPr/>
                    <a:lstStyle/>
                    <a:p>
                      <a:pPr indent="0" lvl="0" marL="0" marR="0" rtl="0" algn="ctr">
                        <a:lnSpc>
                          <a:spcPct val="115000"/>
                        </a:lnSpc>
                        <a:spcBef>
                          <a:spcPts val="0"/>
                        </a:spcBef>
                        <a:spcAft>
                          <a:spcPts val="0"/>
                        </a:spcAft>
                        <a:buNone/>
                      </a:pPr>
                      <a:r>
                        <a:rPr b="1" lang="en-US" sz="1600" u="none" cap="none" strike="noStrike">
                          <a:solidFill>
                            <a:srgbClr val="002060"/>
                          </a:solidFill>
                          <a:latin typeface="Trebuchet MS"/>
                          <a:ea typeface="Trebuchet MS"/>
                          <a:cs typeface="Trebuchet MS"/>
                          <a:sym typeface="Trebuchet MS"/>
                        </a:rPr>
                        <a:t>Completed</a:t>
                      </a:r>
                      <a:endParaRPr/>
                    </a:p>
                  </a:txBody>
                  <a:tcPr marT="0" marB="0" marR="68575" marL="68575" anchor="ctr">
                    <a:lnL cap="flat" cmpd="sng" w="12700">
                      <a:solidFill>
                        <a:srgbClr val="002060"/>
                      </a:solidFill>
                      <a:prstDash val="solid"/>
                      <a:round/>
                      <a:headEnd len="sm" w="sm" type="none"/>
                      <a:tailEnd len="sm" w="sm" type="none"/>
                    </a:lnL>
                    <a:lnR cap="flat" cmpd="sng" w="12700">
                      <a:solidFill>
                        <a:srgbClr val="002060"/>
                      </a:solidFill>
                      <a:prstDash val="solid"/>
                      <a:round/>
                      <a:headEnd len="sm" w="sm" type="none"/>
                      <a:tailEnd len="sm" w="sm" type="none"/>
                    </a:lnR>
                    <a:lnT cap="flat" cmpd="sng" w="12700">
                      <a:solidFill>
                        <a:srgbClr val="002060"/>
                      </a:solidFill>
                      <a:prstDash val="solid"/>
                      <a:round/>
                      <a:headEnd len="sm" w="sm" type="none"/>
                      <a:tailEnd len="sm" w="sm" type="none"/>
                    </a:lnT>
                    <a:lnB cap="flat" cmpd="sng" w="12700">
                      <a:solidFill>
                        <a:srgbClr val="002060"/>
                      </a:solidFill>
                      <a:prstDash val="solid"/>
                      <a:round/>
                      <a:headEnd len="sm" w="sm" type="none"/>
                      <a:tailEnd len="sm" w="sm" type="none"/>
                    </a:lnB>
                  </a:tcPr>
                </a:tc>
              </a:tr>
              <a:tr h="328500">
                <a:tc gridSpan="2">
                  <a:txBody>
                    <a:bodyPr/>
                    <a:lstStyle/>
                    <a:p>
                      <a:pPr indent="0" lvl="0" marL="0" marR="0" rtl="0" algn="ctr">
                        <a:lnSpc>
                          <a:spcPct val="115000"/>
                        </a:lnSpc>
                        <a:spcBef>
                          <a:spcPts val="0"/>
                        </a:spcBef>
                        <a:spcAft>
                          <a:spcPts val="0"/>
                        </a:spcAft>
                        <a:buClr>
                          <a:schemeClr val="lt1"/>
                        </a:buClr>
                        <a:buSzPts val="1600"/>
                        <a:buFont typeface="Arial"/>
                        <a:buNone/>
                      </a:pPr>
                      <a:r>
                        <a:rPr b="1" lang="en-US" sz="1600" u="none" cap="none" strike="noStrike">
                          <a:solidFill>
                            <a:schemeClr val="lt1"/>
                          </a:solidFill>
                          <a:latin typeface="Arial"/>
                          <a:ea typeface="Arial"/>
                          <a:cs typeface="Arial"/>
                          <a:sym typeface="Arial"/>
                        </a:rPr>
                        <a:t>Final Thesis</a:t>
                      </a:r>
                      <a:endParaRPr/>
                    </a:p>
                  </a:txBody>
                  <a:tcPr marT="0" marB="0" marR="68575" marL="68575" anchor="ctr">
                    <a:lnL cap="flat" cmpd="sng" w="12700">
                      <a:solidFill>
                        <a:srgbClr val="002060"/>
                      </a:solidFill>
                      <a:prstDash val="solid"/>
                      <a:round/>
                      <a:headEnd len="sm" w="sm" type="none"/>
                      <a:tailEnd len="sm" w="sm" type="none"/>
                    </a:lnL>
                    <a:lnR cap="flat" cmpd="sng" w="12700">
                      <a:solidFill>
                        <a:srgbClr val="002060"/>
                      </a:solidFill>
                      <a:prstDash val="solid"/>
                      <a:round/>
                      <a:headEnd len="sm" w="sm" type="none"/>
                      <a:tailEnd len="sm" w="sm" type="none"/>
                    </a:lnR>
                    <a:lnT cap="flat" cmpd="sng" w="12700">
                      <a:solidFill>
                        <a:srgbClr val="002060"/>
                      </a:solidFill>
                      <a:prstDash val="solid"/>
                      <a:round/>
                      <a:headEnd len="sm" w="sm" type="none"/>
                      <a:tailEnd len="sm" w="sm" type="none"/>
                    </a:lnT>
                    <a:lnB cap="flat" cmpd="sng" w="12700">
                      <a:solidFill>
                        <a:srgbClr val="002060"/>
                      </a:solidFill>
                      <a:prstDash val="solid"/>
                      <a:round/>
                      <a:headEnd len="sm" w="sm" type="none"/>
                      <a:tailEnd len="sm" w="sm" type="none"/>
                    </a:lnB>
                    <a:solidFill>
                      <a:srgbClr val="002060"/>
                    </a:solidFill>
                  </a:tcPr>
                </a:tc>
                <a:tc hMerge="1"/>
                <a:tc>
                  <a:txBody>
                    <a:bodyPr/>
                    <a:lstStyle/>
                    <a:p>
                      <a:pPr indent="0" lvl="0" marL="0" marR="0" rtl="0" algn="ctr">
                        <a:lnSpc>
                          <a:spcPct val="115000"/>
                        </a:lnSpc>
                        <a:spcBef>
                          <a:spcPts val="0"/>
                        </a:spcBef>
                        <a:spcAft>
                          <a:spcPts val="0"/>
                        </a:spcAft>
                        <a:buClr>
                          <a:schemeClr val="dk1"/>
                        </a:buClr>
                        <a:buSzPts val="1200"/>
                        <a:buFont typeface="Calibri"/>
                        <a:buNone/>
                      </a:pPr>
                      <a:r>
                        <a:t/>
                      </a:r>
                      <a:endParaRPr b="0" sz="1200" u="none" cap="none" strike="noStrike">
                        <a:solidFill>
                          <a:schemeClr val="dk1"/>
                        </a:solidFill>
                        <a:latin typeface="Arial"/>
                        <a:ea typeface="Arial"/>
                        <a:cs typeface="Arial"/>
                        <a:sym typeface="Arial"/>
                      </a:endParaRPr>
                    </a:p>
                  </a:txBody>
                  <a:tcPr marT="0" marB="0" marR="68575" marL="68575" anchor="ctr">
                    <a:lnL cap="flat" cmpd="sng" w="12700">
                      <a:solidFill>
                        <a:srgbClr val="002060"/>
                      </a:solidFill>
                      <a:prstDash val="solid"/>
                      <a:round/>
                      <a:headEnd len="sm" w="sm" type="none"/>
                      <a:tailEnd len="sm" w="sm" type="none"/>
                    </a:lnL>
                    <a:lnR cap="flat" cmpd="sng" w="12700">
                      <a:solidFill>
                        <a:srgbClr val="002060"/>
                      </a:solidFill>
                      <a:prstDash val="solid"/>
                      <a:round/>
                      <a:headEnd len="sm" w="sm" type="none"/>
                      <a:tailEnd len="sm" w="sm" type="none"/>
                    </a:lnR>
                    <a:lnT cap="flat" cmpd="sng" w="12700">
                      <a:solidFill>
                        <a:srgbClr val="002060"/>
                      </a:solidFill>
                      <a:prstDash val="solid"/>
                      <a:round/>
                      <a:headEnd len="sm" w="sm" type="none"/>
                      <a:tailEnd len="sm" w="sm" type="none"/>
                    </a:lnT>
                    <a:lnB cap="flat" cmpd="sng" w="12700">
                      <a:solidFill>
                        <a:srgbClr val="002060"/>
                      </a:solidFill>
                      <a:prstDash val="solid"/>
                      <a:round/>
                      <a:headEnd len="sm" w="sm" type="none"/>
                      <a:tailEnd len="sm" w="sm" type="none"/>
                    </a:lnB>
                  </a:tcPr>
                </a:tc>
              </a:tr>
            </a:tbl>
          </a:graphicData>
        </a:graphic>
      </p:graphicFrame>
      <p:sp>
        <p:nvSpPr>
          <p:cNvPr id="344" name="Google Shape;344;p26"/>
          <p:cNvSpPr txBox="1"/>
          <p:nvPr/>
        </p:nvSpPr>
        <p:spPr>
          <a:xfrm>
            <a:off x="3369048" y="-327177"/>
            <a:ext cx="5067600" cy="1194000"/>
          </a:xfrm>
          <a:prstGeom prst="rect">
            <a:avLst/>
          </a:prstGeom>
          <a:noFill/>
          <a:ln>
            <a:noFill/>
          </a:ln>
        </p:spPr>
        <p:txBody>
          <a:bodyPr anchorCtr="0" anchor="ctr" bIns="45700" lIns="91425" spcFirstLastPara="1" rIns="91425" wrap="square" tIns="45700">
            <a:normAutofit/>
          </a:bodyPr>
          <a:lstStyle/>
          <a:p>
            <a:pPr indent="0" lvl="0" marL="0" marR="0" rtl="0" algn="ctr">
              <a:lnSpc>
                <a:spcPct val="90000"/>
              </a:lnSpc>
              <a:spcBef>
                <a:spcPts val="0"/>
              </a:spcBef>
              <a:spcAft>
                <a:spcPts val="0"/>
              </a:spcAft>
              <a:buClr>
                <a:srgbClr val="002060"/>
              </a:buClr>
              <a:buSzPts val="3200"/>
              <a:buFont typeface="Arial"/>
              <a:buNone/>
            </a:pPr>
            <a:r>
              <a:rPr b="1" i="0" lang="en-US" sz="3200" u="none" cap="none" strike="noStrike">
                <a:solidFill>
                  <a:srgbClr val="002060"/>
                </a:solidFill>
                <a:latin typeface="Arial"/>
                <a:ea typeface="Arial"/>
                <a:cs typeface="Arial"/>
                <a:sym typeface="Arial"/>
              </a:rPr>
              <a:t>Implementation Details </a:t>
            </a:r>
            <a:endParaRPr/>
          </a:p>
        </p:txBody>
      </p:sp>
      <p:sp>
        <p:nvSpPr>
          <p:cNvPr descr="Bullseye" id="345" name="Google Shape;345;p26"/>
          <p:cNvSpPr/>
          <p:nvPr/>
        </p:nvSpPr>
        <p:spPr>
          <a:xfrm>
            <a:off x="10943201" y="1112953"/>
            <a:ext cx="320100" cy="320100"/>
          </a:xfrm>
          <a:prstGeom prst="rect">
            <a:avLst/>
          </a:prstGeom>
          <a:blipFill rotWithShape="1">
            <a:blip r:embed="rId3">
              <a:alphaModFix/>
            </a:blip>
            <a:stretch>
              <a:fillRect b="0" l="0" r="0" t="0"/>
            </a:stretch>
          </a:blipFill>
          <a:ln cap="flat" cmpd="sng" w="19050">
            <a:solidFill>
              <a:schemeClr val="lt1">
                <a:alpha val="0"/>
              </a:scheme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alibri"/>
              <a:ea typeface="Calibri"/>
              <a:cs typeface="Calibri"/>
              <a:sym typeface="Calibri"/>
            </a:endParaRPr>
          </a:p>
        </p:txBody>
      </p:sp>
      <p:sp>
        <p:nvSpPr>
          <p:cNvPr descr="Bullseye" id="346" name="Google Shape;346;p26"/>
          <p:cNvSpPr/>
          <p:nvPr/>
        </p:nvSpPr>
        <p:spPr>
          <a:xfrm>
            <a:off x="10943201" y="1613196"/>
            <a:ext cx="320100" cy="320100"/>
          </a:xfrm>
          <a:prstGeom prst="rect">
            <a:avLst/>
          </a:prstGeom>
          <a:blipFill rotWithShape="1">
            <a:blip r:embed="rId3">
              <a:alphaModFix/>
            </a:blip>
            <a:stretch>
              <a:fillRect b="0" l="0" r="0" t="0"/>
            </a:stretch>
          </a:blipFill>
          <a:ln cap="flat" cmpd="sng" w="19050">
            <a:solidFill>
              <a:schemeClr val="lt1">
                <a:alpha val="0"/>
              </a:scheme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alibri"/>
              <a:ea typeface="Calibri"/>
              <a:cs typeface="Calibri"/>
              <a:sym typeface="Calibri"/>
            </a:endParaRPr>
          </a:p>
        </p:txBody>
      </p:sp>
      <p:sp>
        <p:nvSpPr>
          <p:cNvPr descr="Bullseye" id="347" name="Google Shape;347;p26"/>
          <p:cNvSpPr/>
          <p:nvPr/>
        </p:nvSpPr>
        <p:spPr>
          <a:xfrm>
            <a:off x="10943201" y="5481995"/>
            <a:ext cx="320100" cy="320100"/>
          </a:xfrm>
          <a:prstGeom prst="rect">
            <a:avLst/>
          </a:prstGeom>
          <a:blipFill rotWithShape="1">
            <a:blip r:embed="rId3">
              <a:alphaModFix/>
            </a:blip>
            <a:stretch>
              <a:fillRect b="0" l="0" r="0" t="0"/>
            </a:stretch>
          </a:blipFill>
          <a:ln cap="flat" cmpd="sng" w="19050">
            <a:solidFill>
              <a:schemeClr val="lt1">
                <a:alpha val="0"/>
              </a:scheme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alibri"/>
              <a:ea typeface="Calibri"/>
              <a:cs typeface="Calibri"/>
              <a:sym typeface="Calibri"/>
            </a:endParaRPr>
          </a:p>
        </p:txBody>
      </p:sp>
      <p:sp>
        <p:nvSpPr>
          <p:cNvPr descr="Bullseye" id="348" name="Google Shape;348;p26"/>
          <p:cNvSpPr/>
          <p:nvPr/>
        </p:nvSpPr>
        <p:spPr>
          <a:xfrm>
            <a:off x="10937428" y="5822925"/>
            <a:ext cx="320100" cy="320100"/>
          </a:xfrm>
          <a:prstGeom prst="rect">
            <a:avLst/>
          </a:prstGeom>
          <a:blipFill rotWithShape="1">
            <a:blip r:embed="rId3">
              <a:alphaModFix/>
            </a:blip>
            <a:stretch>
              <a:fillRect b="0" l="0" r="0" t="0"/>
            </a:stretch>
          </a:blipFill>
          <a:ln cap="flat" cmpd="sng" w="19050">
            <a:solidFill>
              <a:schemeClr val="lt1">
                <a:alpha val="0"/>
              </a:scheme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alibri"/>
              <a:ea typeface="Calibri"/>
              <a:cs typeface="Calibri"/>
              <a:sym typeface="Calibri"/>
            </a:endParaRPr>
          </a:p>
        </p:txBody>
      </p:sp>
      <p:sp>
        <p:nvSpPr>
          <p:cNvPr descr="Bullseye" id="349" name="Google Shape;349;p26"/>
          <p:cNvSpPr/>
          <p:nvPr/>
        </p:nvSpPr>
        <p:spPr>
          <a:xfrm>
            <a:off x="10937428" y="6157247"/>
            <a:ext cx="320100" cy="320100"/>
          </a:xfrm>
          <a:prstGeom prst="rect">
            <a:avLst/>
          </a:prstGeom>
          <a:blipFill rotWithShape="1">
            <a:blip r:embed="rId3">
              <a:alphaModFix/>
            </a:blip>
            <a:stretch>
              <a:fillRect b="0" l="0" r="0" t="0"/>
            </a:stretch>
          </a:blipFill>
          <a:ln cap="flat" cmpd="sng" w="19050">
            <a:solidFill>
              <a:schemeClr val="lt1">
                <a:alpha val="0"/>
              </a:scheme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alibri"/>
              <a:ea typeface="Calibri"/>
              <a:cs typeface="Calibri"/>
              <a:sym typeface="Calibri"/>
            </a:endParaRPr>
          </a:p>
        </p:txBody>
      </p:sp>
      <p:sp>
        <p:nvSpPr>
          <p:cNvPr descr="Bullseye" id="350" name="Google Shape;350;p26"/>
          <p:cNvSpPr/>
          <p:nvPr/>
        </p:nvSpPr>
        <p:spPr>
          <a:xfrm>
            <a:off x="10947089" y="2497451"/>
            <a:ext cx="320100" cy="320100"/>
          </a:xfrm>
          <a:prstGeom prst="rect">
            <a:avLst/>
          </a:prstGeom>
          <a:blipFill rotWithShape="1">
            <a:blip r:embed="rId3">
              <a:alphaModFix/>
            </a:blip>
            <a:stretch>
              <a:fillRect b="0" l="0" r="0" t="0"/>
            </a:stretch>
          </a:blipFill>
          <a:ln cap="flat" cmpd="sng" w="19050">
            <a:solidFill>
              <a:schemeClr val="lt1">
                <a:alpha val="0"/>
              </a:scheme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alibri"/>
              <a:ea typeface="Calibri"/>
              <a:cs typeface="Calibri"/>
              <a:sym typeface="Calibri"/>
            </a:endParaRPr>
          </a:p>
        </p:txBody>
      </p:sp>
      <p:sp>
        <p:nvSpPr>
          <p:cNvPr descr="Bullseye" id="351" name="Google Shape;351;p26"/>
          <p:cNvSpPr/>
          <p:nvPr/>
        </p:nvSpPr>
        <p:spPr>
          <a:xfrm>
            <a:off x="10948422" y="2830194"/>
            <a:ext cx="320100" cy="320100"/>
          </a:xfrm>
          <a:prstGeom prst="rect">
            <a:avLst/>
          </a:prstGeom>
          <a:blipFill rotWithShape="1">
            <a:blip r:embed="rId3">
              <a:alphaModFix/>
            </a:blip>
            <a:stretch>
              <a:fillRect b="0" l="0" r="0" t="0"/>
            </a:stretch>
          </a:blipFill>
          <a:ln cap="flat" cmpd="sng" w="19050">
            <a:solidFill>
              <a:schemeClr val="lt1">
                <a:alpha val="0"/>
              </a:scheme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alibri"/>
              <a:ea typeface="Calibri"/>
              <a:cs typeface="Calibri"/>
              <a:sym typeface="Calibri"/>
            </a:endParaRPr>
          </a:p>
        </p:txBody>
      </p:sp>
      <p:sp>
        <p:nvSpPr>
          <p:cNvPr descr="Bullseye" id="352" name="Google Shape;352;p26"/>
          <p:cNvSpPr/>
          <p:nvPr/>
        </p:nvSpPr>
        <p:spPr>
          <a:xfrm>
            <a:off x="10947089" y="3164516"/>
            <a:ext cx="320100" cy="320100"/>
          </a:xfrm>
          <a:prstGeom prst="rect">
            <a:avLst/>
          </a:prstGeom>
          <a:blipFill rotWithShape="1">
            <a:blip r:embed="rId3">
              <a:alphaModFix/>
            </a:blip>
            <a:stretch>
              <a:fillRect b="0" l="0" r="0" t="0"/>
            </a:stretch>
          </a:blipFill>
          <a:ln cap="flat" cmpd="sng" w="19050">
            <a:solidFill>
              <a:schemeClr val="lt1">
                <a:alpha val="0"/>
              </a:scheme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alibri"/>
              <a:ea typeface="Calibri"/>
              <a:cs typeface="Calibri"/>
              <a:sym typeface="Calibri"/>
            </a:endParaRPr>
          </a:p>
        </p:txBody>
      </p:sp>
      <p:sp>
        <p:nvSpPr>
          <p:cNvPr descr="Bullseye" id="353" name="Google Shape;353;p26"/>
          <p:cNvSpPr/>
          <p:nvPr/>
        </p:nvSpPr>
        <p:spPr>
          <a:xfrm>
            <a:off x="10947089" y="3508137"/>
            <a:ext cx="320100" cy="320100"/>
          </a:xfrm>
          <a:prstGeom prst="rect">
            <a:avLst/>
          </a:prstGeom>
          <a:blipFill rotWithShape="1">
            <a:blip r:embed="rId3">
              <a:alphaModFix/>
            </a:blip>
            <a:stretch>
              <a:fillRect b="0" l="0" r="0" t="0"/>
            </a:stretch>
          </a:blipFill>
          <a:ln cap="flat" cmpd="sng" w="19050">
            <a:solidFill>
              <a:schemeClr val="lt1">
                <a:alpha val="0"/>
              </a:scheme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pic>
        <p:nvPicPr>
          <p:cNvPr descr="Graphical user interface&#10;&#10;Description automatically generated" id="358" name="Google Shape;358;p27"/>
          <p:cNvPicPr preferRelativeResize="0"/>
          <p:nvPr>
            <p:ph idx="1" type="body"/>
          </p:nvPr>
        </p:nvPicPr>
        <p:blipFill rotWithShape="1">
          <a:blip r:embed="rId3">
            <a:alphaModFix/>
          </a:blip>
          <a:srcRect b="0" l="0" r="0" t="0"/>
          <a:stretch/>
        </p:blipFill>
        <p:spPr>
          <a:xfrm>
            <a:off x="0" y="988503"/>
            <a:ext cx="12192000" cy="5863200"/>
          </a:xfrm>
          <a:prstGeom prst="rect">
            <a:avLst/>
          </a:prstGeom>
          <a:noFill/>
          <a:ln>
            <a:noFill/>
          </a:ln>
        </p:spPr>
      </p:pic>
      <p:sp>
        <p:nvSpPr>
          <p:cNvPr id="359" name="Google Shape;359;p27"/>
          <p:cNvSpPr txBox="1"/>
          <p:nvPr/>
        </p:nvSpPr>
        <p:spPr>
          <a:xfrm>
            <a:off x="2506163" y="0"/>
            <a:ext cx="7784100" cy="1194000"/>
          </a:xfrm>
          <a:prstGeom prst="rect">
            <a:avLst/>
          </a:prstGeom>
          <a:noFill/>
          <a:ln>
            <a:noFill/>
          </a:ln>
        </p:spPr>
        <p:txBody>
          <a:bodyPr anchorCtr="0" anchor="ctr" bIns="45700" lIns="91425" spcFirstLastPara="1" rIns="91425" wrap="square" tIns="45700">
            <a:normAutofit/>
          </a:bodyPr>
          <a:lstStyle/>
          <a:p>
            <a:pPr indent="0" lvl="0" marL="0" marR="0" rtl="0" algn="ctr">
              <a:lnSpc>
                <a:spcPct val="90000"/>
              </a:lnSpc>
              <a:spcBef>
                <a:spcPts val="0"/>
              </a:spcBef>
              <a:spcAft>
                <a:spcPts val="0"/>
              </a:spcAft>
              <a:buClr>
                <a:srgbClr val="002060"/>
              </a:buClr>
              <a:buSzPts val="3200"/>
              <a:buFont typeface="Arial"/>
              <a:buNone/>
            </a:pPr>
            <a:r>
              <a:rPr b="1" lang="en-US" sz="3200">
                <a:solidFill>
                  <a:srgbClr val="002060"/>
                </a:solidFill>
                <a:latin typeface="Arial"/>
                <a:ea typeface="Arial"/>
                <a:cs typeface="Arial"/>
                <a:sym typeface="Arial"/>
              </a:rPr>
              <a:t>Web based Database Admin Dashboard</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64" name="Shape 364"/>
        <p:cNvGrpSpPr/>
        <p:nvPr/>
      </p:nvGrpSpPr>
      <p:grpSpPr>
        <a:xfrm>
          <a:off x="0" y="0"/>
          <a:ext cx="0" cy="0"/>
          <a:chOff x="0" y="0"/>
          <a:chExt cx="0" cy="0"/>
        </a:xfrm>
      </p:grpSpPr>
      <p:sp>
        <p:nvSpPr>
          <p:cNvPr id="365" name="Google Shape;365;p28"/>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66" name="Google Shape;366;p28"/>
          <p:cNvSpPr/>
          <p:nvPr/>
        </p:nvSpPr>
        <p:spPr>
          <a:xfrm flipH="1" rot="10800000">
            <a:off x="0" y="6400672"/>
            <a:ext cx="12192000" cy="456900"/>
          </a:xfrm>
          <a:prstGeom prst="rect">
            <a:avLst/>
          </a:prstGeom>
          <a:gradFill>
            <a:gsLst>
              <a:gs pos="0">
                <a:schemeClr val="accent1"/>
              </a:gs>
              <a:gs pos="85000">
                <a:srgbClr val="000000"/>
              </a:gs>
              <a:gs pos="100000">
                <a:srgbClr val="000000"/>
              </a:gs>
            </a:gsLst>
            <a:lin ang="2399891"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67" name="Google Shape;367;p28"/>
          <p:cNvSpPr/>
          <p:nvPr/>
        </p:nvSpPr>
        <p:spPr>
          <a:xfrm flipH="1">
            <a:off x="4038598" y="6400799"/>
            <a:ext cx="8153400" cy="456900"/>
          </a:xfrm>
          <a:prstGeom prst="rect">
            <a:avLst/>
          </a:prstGeom>
          <a:gradFill>
            <a:gsLst>
              <a:gs pos="0">
                <a:srgbClr val="000000">
                  <a:alpha val="25882"/>
                </a:srgbClr>
              </a:gs>
              <a:gs pos="100000">
                <a:srgbClr val="2F5496"/>
              </a:gs>
            </a:gsLst>
            <a:lin ang="13800146"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68" name="Google Shape;368;p28"/>
          <p:cNvSpPr txBox="1"/>
          <p:nvPr/>
        </p:nvSpPr>
        <p:spPr>
          <a:xfrm>
            <a:off x="4363891" y="6473002"/>
            <a:ext cx="3193500" cy="304800"/>
          </a:xfrm>
          <a:prstGeom prst="rect">
            <a:avLst/>
          </a:prstGeom>
          <a:noFill/>
          <a:ln>
            <a:noFill/>
          </a:ln>
        </p:spPr>
        <p:txBody>
          <a:bodyPr anchorCtr="0" anchor="b" bIns="45700" lIns="91425" spcFirstLastPara="1" rIns="91425" wrap="square" tIns="45700">
            <a:normAutofit fontScale="92500" lnSpcReduction="20000"/>
          </a:bodyPr>
          <a:lstStyle/>
          <a:p>
            <a:pPr indent="0" lvl="0" marL="0" marR="0" rtl="0" algn="ctr">
              <a:lnSpc>
                <a:spcPct val="90000"/>
              </a:lnSpc>
              <a:spcBef>
                <a:spcPts val="0"/>
              </a:spcBef>
              <a:spcAft>
                <a:spcPts val="0"/>
              </a:spcAft>
              <a:buClr>
                <a:schemeClr val="lt1"/>
              </a:buClr>
              <a:buSzPct val="100000"/>
              <a:buFont typeface="Arial"/>
              <a:buNone/>
            </a:pPr>
            <a:r>
              <a:rPr b="1" lang="en-US" sz="1800">
                <a:solidFill>
                  <a:schemeClr val="lt1"/>
                </a:solidFill>
                <a:latin typeface="Arial"/>
                <a:ea typeface="Arial"/>
                <a:cs typeface="Arial"/>
                <a:sym typeface="Arial"/>
              </a:rPr>
              <a:t>Model Classes </a:t>
            </a:r>
            <a:endParaRPr sz="1800">
              <a:solidFill>
                <a:schemeClr val="lt1"/>
              </a:solidFill>
              <a:latin typeface="Arial"/>
              <a:ea typeface="Arial"/>
              <a:cs typeface="Arial"/>
              <a:sym typeface="Arial"/>
            </a:endParaRPr>
          </a:p>
        </p:txBody>
      </p:sp>
      <p:pic>
        <p:nvPicPr>
          <p:cNvPr descr="Text&#10;&#10;Description automatically generated" id="369" name="Google Shape;369;p28"/>
          <p:cNvPicPr preferRelativeResize="0"/>
          <p:nvPr>
            <p:ph idx="1" type="body"/>
          </p:nvPr>
        </p:nvPicPr>
        <p:blipFill rotWithShape="1">
          <a:blip r:embed="rId3">
            <a:alphaModFix/>
          </a:blip>
          <a:srcRect b="8027" l="1798" r="16093" t="7825"/>
          <a:stretch/>
        </p:blipFill>
        <p:spPr>
          <a:xfrm>
            <a:off x="596721" y="468326"/>
            <a:ext cx="10998600" cy="5852700"/>
          </a:xfrm>
          <a:prstGeom prst="rect">
            <a:avLst/>
          </a:prstGeom>
          <a:noFill/>
          <a:ln>
            <a:noFill/>
          </a:ln>
          <a:effectLst>
            <a:outerShdw blurRad="190500" rotWithShape="0" algn="tl">
              <a:srgbClr val="000000">
                <a:alpha val="69800"/>
              </a:srgbClr>
            </a:outerShdw>
          </a:effectLst>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pic>
        <p:nvPicPr>
          <p:cNvPr descr="Graphical user interface, application&#10;&#10;Description automatically generated" id="374" name="Google Shape;374;p29"/>
          <p:cNvPicPr preferRelativeResize="0"/>
          <p:nvPr>
            <p:ph idx="1" type="body"/>
          </p:nvPr>
        </p:nvPicPr>
        <p:blipFill rotWithShape="1">
          <a:blip r:embed="rId3">
            <a:alphaModFix/>
          </a:blip>
          <a:srcRect b="0" l="0" r="0" t="0"/>
          <a:stretch/>
        </p:blipFill>
        <p:spPr>
          <a:xfrm>
            <a:off x="0" y="656822"/>
            <a:ext cx="12081900" cy="5847000"/>
          </a:xfrm>
          <a:prstGeom prst="rect">
            <a:avLst/>
          </a:prstGeom>
          <a:noFill/>
          <a:ln>
            <a:noFill/>
          </a:ln>
        </p:spPr>
      </p:pic>
      <p:sp>
        <p:nvSpPr>
          <p:cNvPr id="375" name="Google Shape;375;p29"/>
          <p:cNvSpPr txBox="1"/>
          <p:nvPr/>
        </p:nvSpPr>
        <p:spPr>
          <a:xfrm>
            <a:off x="3562231" y="0"/>
            <a:ext cx="5067600" cy="846000"/>
          </a:xfrm>
          <a:prstGeom prst="rect">
            <a:avLst/>
          </a:prstGeom>
          <a:noFill/>
          <a:ln>
            <a:noFill/>
          </a:ln>
        </p:spPr>
        <p:txBody>
          <a:bodyPr anchorCtr="0" anchor="ctr" bIns="45700" lIns="91425" spcFirstLastPara="1" rIns="91425" wrap="square" tIns="45700">
            <a:normAutofit/>
          </a:bodyPr>
          <a:lstStyle/>
          <a:p>
            <a:pPr indent="0" lvl="0" marL="0" marR="0" rtl="0" algn="ctr">
              <a:lnSpc>
                <a:spcPct val="90000"/>
              </a:lnSpc>
              <a:spcBef>
                <a:spcPts val="0"/>
              </a:spcBef>
              <a:spcAft>
                <a:spcPts val="0"/>
              </a:spcAft>
              <a:buClr>
                <a:srgbClr val="002060"/>
              </a:buClr>
              <a:buSzPts val="2800"/>
              <a:buFont typeface="Arial"/>
              <a:buNone/>
            </a:pPr>
            <a:r>
              <a:rPr b="1" lang="en-US" sz="2800">
                <a:solidFill>
                  <a:srgbClr val="002060"/>
                </a:solidFill>
                <a:latin typeface="Arial"/>
                <a:ea typeface="Arial"/>
                <a:cs typeface="Arial"/>
                <a:sym typeface="Arial"/>
              </a:rPr>
              <a:t>Login Module</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pic>
        <p:nvPicPr>
          <p:cNvPr descr="Graphical user interface, application, Teams&#10;&#10;Description automatically generated" id="380" name="Google Shape;380;p30"/>
          <p:cNvPicPr preferRelativeResize="0"/>
          <p:nvPr>
            <p:ph idx="1" type="body"/>
          </p:nvPr>
        </p:nvPicPr>
        <p:blipFill rotWithShape="1">
          <a:blip r:embed="rId3">
            <a:alphaModFix/>
          </a:blip>
          <a:srcRect b="0" l="0" r="0" t="457"/>
          <a:stretch/>
        </p:blipFill>
        <p:spPr>
          <a:xfrm>
            <a:off x="382072" y="734097"/>
            <a:ext cx="11706900" cy="6059400"/>
          </a:xfrm>
          <a:prstGeom prst="rect">
            <a:avLst/>
          </a:prstGeom>
          <a:noFill/>
          <a:ln>
            <a:noFill/>
          </a:ln>
        </p:spPr>
      </p:pic>
      <p:sp>
        <p:nvSpPr>
          <p:cNvPr id="381" name="Google Shape;381;p30"/>
          <p:cNvSpPr txBox="1"/>
          <p:nvPr/>
        </p:nvSpPr>
        <p:spPr>
          <a:xfrm>
            <a:off x="3562231" y="0"/>
            <a:ext cx="5067600" cy="846000"/>
          </a:xfrm>
          <a:prstGeom prst="rect">
            <a:avLst/>
          </a:prstGeom>
          <a:noFill/>
          <a:ln>
            <a:noFill/>
          </a:ln>
        </p:spPr>
        <p:txBody>
          <a:bodyPr anchorCtr="0" anchor="ctr" bIns="45700" lIns="91425" spcFirstLastPara="1" rIns="91425" wrap="square" tIns="45700">
            <a:normAutofit/>
          </a:bodyPr>
          <a:lstStyle/>
          <a:p>
            <a:pPr indent="0" lvl="0" marL="0" marR="0" rtl="0" algn="ctr">
              <a:lnSpc>
                <a:spcPct val="90000"/>
              </a:lnSpc>
              <a:spcBef>
                <a:spcPts val="0"/>
              </a:spcBef>
              <a:spcAft>
                <a:spcPts val="0"/>
              </a:spcAft>
              <a:buClr>
                <a:srgbClr val="002060"/>
              </a:buClr>
              <a:buSzPts val="2800"/>
              <a:buFont typeface="Arial"/>
              <a:buNone/>
            </a:pPr>
            <a:r>
              <a:rPr b="1" lang="en-US" sz="2800">
                <a:solidFill>
                  <a:srgbClr val="002060"/>
                </a:solidFill>
                <a:latin typeface="Arial"/>
                <a:ea typeface="Arial"/>
                <a:cs typeface="Arial"/>
                <a:sym typeface="Arial"/>
              </a:rPr>
              <a:t>Sign Up Module</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p31"/>
          <p:cNvSpPr txBox="1"/>
          <p:nvPr/>
        </p:nvSpPr>
        <p:spPr>
          <a:xfrm>
            <a:off x="-174883" y="448386"/>
            <a:ext cx="2949300" cy="984900"/>
          </a:xfrm>
          <a:prstGeom prst="rect">
            <a:avLst/>
          </a:prstGeom>
          <a:noFill/>
          <a:ln>
            <a:noFill/>
          </a:ln>
        </p:spPr>
        <p:txBody>
          <a:bodyPr anchorCtr="0" anchor="ctr" bIns="45700" lIns="91425" spcFirstLastPara="1" rIns="91425" wrap="square" tIns="45700">
            <a:normAutofit/>
          </a:bodyPr>
          <a:lstStyle/>
          <a:p>
            <a:pPr indent="0" lvl="0" marL="0" marR="0" rtl="0" algn="ctr">
              <a:lnSpc>
                <a:spcPct val="90000"/>
              </a:lnSpc>
              <a:spcBef>
                <a:spcPts val="0"/>
              </a:spcBef>
              <a:spcAft>
                <a:spcPts val="0"/>
              </a:spcAft>
              <a:buClr>
                <a:schemeClr val="lt1"/>
              </a:buClr>
              <a:buSzPts val="2000"/>
              <a:buFont typeface="Arial"/>
              <a:buNone/>
            </a:pPr>
            <a:r>
              <a:rPr b="1" lang="en-US" sz="2000">
                <a:solidFill>
                  <a:schemeClr val="lt1"/>
                </a:solidFill>
                <a:latin typeface="Arial"/>
                <a:ea typeface="Arial"/>
                <a:cs typeface="Arial"/>
                <a:sym typeface="Arial"/>
              </a:rPr>
              <a:t>Mobile App</a:t>
            </a:r>
            <a:endParaRPr/>
          </a:p>
        </p:txBody>
      </p:sp>
      <p:pic>
        <p:nvPicPr>
          <p:cNvPr descr="Graphical user interface, text, application&#10;&#10;Description automatically generated" id="387" name="Google Shape;387;p31"/>
          <p:cNvPicPr preferRelativeResize="0"/>
          <p:nvPr>
            <p:ph idx="1" type="body"/>
          </p:nvPr>
        </p:nvPicPr>
        <p:blipFill rotWithShape="1">
          <a:blip r:embed="rId3">
            <a:alphaModFix/>
          </a:blip>
          <a:srcRect b="0" l="0" r="0" t="0"/>
          <a:stretch/>
        </p:blipFill>
        <p:spPr>
          <a:xfrm>
            <a:off x="3013293" y="182488"/>
            <a:ext cx="4510500" cy="6492900"/>
          </a:xfrm>
          <a:prstGeom prst="rect">
            <a:avLst/>
          </a:prstGeom>
          <a:noFill/>
          <a:ln>
            <a:noFill/>
          </a:ln>
          <a:effectLst>
            <a:outerShdw blurRad="190500" rotWithShape="0" algn="tl">
              <a:srgbClr val="000000">
                <a:alpha val="69800"/>
              </a:srgbClr>
            </a:outerShdw>
          </a:effectLst>
        </p:spPr>
      </p:pic>
      <p:sp>
        <p:nvSpPr>
          <p:cNvPr id="388" name="Google Shape;388;p31"/>
          <p:cNvSpPr txBox="1"/>
          <p:nvPr/>
        </p:nvSpPr>
        <p:spPr>
          <a:xfrm>
            <a:off x="-3" y="-15379"/>
            <a:ext cx="2981700" cy="6902100"/>
          </a:xfrm>
          <a:prstGeom prst="rect">
            <a:avLst/>
          </a:prstGeom>
          <a:gradFill>
            <a:gsLst>
              <a:gs pos="0">
                <a:srgbClr val="002060">
                  <a:alpha val="96862"/>
                </a:srgbClr>
              </a:gs>
              <a:gs pos="97000">
                <a:srgbClr val="002060">
                  <a:alpha val="96862"/>
                </a:srgbClr>
              </a:gs>
              <a:gs pos="100000">
                <a:srgbClr val="7989A9">
                  <a:alpha val="97647"/>
                </a:srgbClr>
              </a:gs>
            </a:gsLst>
            <a:lin ang="10800025" scaled="0"/>
          </a:gradFill>
          <a:ln>
            <a:noFill/>
          </a:ln>
        </p:spPr>
        <p:txBody>
          <a:bodyPr anchorCtr="0" anchor="t" bIns="45700" lIns="91425" spcFirstLastPara="1" rIns="91425" wrap="square" tIns="45700">
            <a:normAutofit fontScale="97500"/>
          </a:bodyPr>
          <a:lstStyle/>
          <a:p>
            <a:pPr indent="0" lvl="0" marL="0" marR="0" rtl="0" algn="ctr">
              <a:lnSpc>
                <a:spcPct val="90000"/>
              </a:lnSpc>
              <a:spcBef>
                <a:spcPts val="0"/>
              </a:spcBef>
              <a:spcAft>
                <a:spcPts val="0"/>
              </a:spcAft>
              <a:buClr>
                <a:schemeClr val="dk1"/>
              </a:buClr>
              <a:buSzPct val="100000"/>
              <a:buFont typeface="Calibri"/>
              <a:buNone/>
            </a:pPr>
            <a:r>
              <a:t/>
            </a:r>
            <a:endParaRPr sz="4000">
              <a:gradFill flip="none" rotWithShape="1">
                <a:gsLst>
                  <a:gs pos="0">
                    <a:srgbClr val="8C8C8C">
                      <a:alpha val="100000"/>
                    </a:srgbClr>
                  </a:gs>
                  <a:gs pos="50000">
                    <a:srgbClr val="CACACA">
                      <a:alpha val="100000"/>
                    </a:srgbClr>
                  </a:gs>
                  <a:gs pos="100000">
                    <a:srgbClr val="F2F2F2">
                      <a:alpha val="100000"/>
                    </a:srgbClr>
                  </a:gs>
                </a:gsLst>
                <a:lin ang="5400000" scaled="1"/>
                <a:tileRect/>
              </a:gradFill>
              <a:latin typeface="Arial"/>
              <a:ea typeface="Arial"/>
              <a:cs typeface="Arial"/>
              <a:sym typeface="Arial"/>
            </a:endParaRPr>
          </a:p>
        </p:txBody>
      </p:sp>
      <p:pic>
        <p:nvPicPr>
          <p:cNvPr id="389" name="Google Shape;389;p31"/>
          <p:cNvPicPr preferRelativeResize="0"/>
          <p:nvPr/>
        </p:nvPicPr>
        <p:blipFill rotWithShape="1">
          <a:blip r:embed="rId4">
            <a:alphaModFix/>
          </a:blip>
          <a:srcRect b="2566" l="3454" r="3686" t="1326"/>
          <a:stretch/>
        </p:blipFill>
        <p:spPr>
          <a:xfrm>
            <a:off x="7582563" y="182488"/>
            <a:ext cx="4533187" cy="6493024"/>
          </a:xfrm>
          <a:prstGeom prst="rect">
            <a:avLst/>
          </a:prstGeom>
          <a:noFill/>
          <a:ln>
            <a:noFill/>
          </a:ln>
          <a:effectLst>
            <a:outerShdw blurRad="190500" rotWithShape="0" algn="tl">
              <a:srgbClr val="000000">
                <a:alpha val="69800"/>
              </a:srgbClr>
            </a:outerShdw>
          </a:effectLst>
        </p:spPr>
      </p:pic>
      <p:sp>
        <p:nvSpPr>
          <p:cNvPr id="390" name="Google Shape;390;p31"/>
          <p:cNvSpPr/>
          <p:nvPr/>
        </p:nvSpPr>
        <p:spPr>
          <a:xfrm>
            <a:off x="515941" y="1092585"/>
            <a:ext cx="1941600" cy="4617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2400">
                <a:solidFill>
                  <a:srgbClr val="F2F2F2"/>
                </a:solidFill>
                <a:latin typeface="Arial"/>
                <a:ea typeface="Arial"/>
                <a:cs typeface="Arial"/>
                <a:sym typeface="Arial"/>
              </a:rPr>
              <a:t>Shipper App</a:t>
            </a:r>
            <a:endParaRPr/>
          </a:p>
        </p:txBody>
      </p:sp>
      <p:pic>
        <p:nvPicPr>
          <p:cNvPr descr="Map&#10;&#10;Description automatically generated" id="391" name="Google Shape;391;p31"/>
          <p:cNvPicPr preferRelativeResize="0"/>
          <p:nvPr/>
        </p:nvPicPr>
        <p:blipFill rotWithShape="1">
          <a:blip r:embed="rId5">
            <a:alphaModFix/>
          </a:blip>
          <a:srcRect b="6294" l="0" r="0" t="35427"/>
          <a:stretch/>
        </p:blipFill>
        <p:spPr>
          <a:xfrm>
            <a:off x="7613340" y="237080"/>
            <a:ext cx="4510420" cy="5841246"/>
          </a:xfrm>
          <a:prstGeom prst="rect">
            <a:avLst/>
          </a:prstGeom>
          <a:noFill/>
          <a:ln>
            <a:noFill/>
          </a:ln>
          <a:effectLst>
            <a:softEdge rad="112500"/>
          </a:effectLst>
        </p:spPr>
      </p:pic>
      <p:sp>
        <p:nvSpPr>
          <p:cNvPr id="392" name="Google Shape;392;p31"/>
          <p:cNvSpPr/>
          <p:nvPr/>
        </p:nvSpPr>
        <p:spPr>
          <a:xfrm>
            <a:off x="480677" y="2696036"/>
            <a:ext cx="2012100" cy="4617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2400">
                <a:solidFill>
                  <a:srgbClr val="F2F2F2"/>
                </a:solidFill>
                <a:latin typeface="Arial"/>
                <a:ea typeface="Arial"/>
                <a:cs typeface="Arial"/>
                <a:sym typeface="Arial"/>
              </a:rPr>
              <a:t>Login Screen</a:t>
            </a:r>
            <a:endParaRPr/>
          </a:p>
        </p:txBody>
      </p:sp>
      <p:sp>
        <p:nvSpPr>
          <p:cNvPr id="393" name="Google Shape;393;p31"/>
          <p:cNvSpPr/>
          <p:nvPr/>
        </p:nvSpPr>
        <p:spPr>
          <a:xfrm>
            <a:off x="26228" y="3238635"/>
            <a:ext cx="2921100" cy="4617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2400">
                <a:solidFill>
                  <a:srgbClr val="F2F2F2"/>
                </a:solidFill>
                <a:latin typeface="Arial"/>
                <a:ea typeface="Arial"/>
                <a:cs typeface="Arial"/>
                <a:sym typeface="Arial"/>
              </a:rPr>
              <a:t>Google Map Screen</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6" name="Shape 206"/>
        <p:cNvGrpSpPr/>
        <p:nvPr/>
      </p:nvGrpSpPr>
      <p:grpSpPr>
        <a:xfrm>
          <a:off x="0" y="0"/>
          <a:ext cx="0" cy="0"/>
          <a:chOff x="0" y="0"/>
          <a:chExt cx="0" cy="0"/>
        </a:xfrm>
      </p:grpSpPr>
      <p:sp>
        <p:nvSpPr>
          <p:cNvPr id="207" name="Google Shape;207;p14"/>
          <p:cNvSpPr/>
          <p:nvPr/>
        </p:nvSpPr>
        <p:spPr>
          <a:xfrm>
            <a:off x="0" y="0"/>
            <a:ext cx="12189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08" name="Google Shape;208;p14"/>
          <p:cNvSpPr/>
          <p:nvPr/>
        </p:nvSpPr>
        <p:spPr>
          <a:xfrm flipH="1" rot="5400000">
            <a:off x="-1410016" y="1410150"/>
            <a:ext cx="6858000" cy="4037700"/>
          </a:xfrm>
          <a:prstGeom prst="rect">
            <a:avLst/>
          </a:prstGeom>
          <a:gradFill>
            <a:gsLst>
              <a:gs pos="0">
                <a:srgbClr val="000000"/>
              </a:gs>
              <a:gs pos="8000">
                <a:srgbClr val="000000"/>
              </a:gs>
              <a:gs pos="100000">
                <a:srgbClr val="2F5496"/>
              </a:gs>
            </a:gsLst>
            <a:lin ang="3000122"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09" name="Google Shape;209;p14"/>
          <p:cNvSpPr/>
          <p:nvPr/>
        </p:nvSpPr>
        <p:spPr>
          <a:xfrm flipH="1" rot="5400000">
            <a:off x="-1410016" y="1420288"/>
            <a:ext cx="6858000" cy="4037700"/>
          </a:xfrm>
          <a:prstGeom prst="rect">
            <a:avLst/>
          </a:prstGeom>
          <a:gradFill>
            <a:gsLst>
              <a:gs pos="0">
                <a:srgbClr val="000000">
                  <a:alpha val="0"/>
                </a:srgbClr>
              </a:gs>
              <a:gs pos="99000">
                <a:srgbClr val="4472C4">
                  <a:alpha val="45882"/>
                </a:srgbClr>
              </a:gs>
              <a:gs pos="100000">
                <a:srgbClr val="4472C4">
                  <a:alpha val="45882"/>
                </a:srgbClr>
              </a:gs>
            </a:gsLst>
            <a:lin ang="1800004"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10" name="Google Shape;210;p14"/>
          <p:cNvSpPr/>
          <p:nvPr/>
        </p:nvSpPr>
        <p:spPr>
          <a:xfrm flipH="1" rot="5400000">
            <a:off x="767983" y="3588145"/>
            <a:ext cx="2502000" cy="4037700"/>
          </a:xfrm>
          <a:prstGeom prst="rect">
            <a:avLst/>
          </a:prstGeom>
          <a:gradFill>
            <a:gsLst>
              <a:gs pos="0">
                <a:srgbClr val="4472C4">
                  <a:alpha val="28627"/>
                </a:srgbClr>
              </a:gs>
              <a:gs pos="2000">
                <a:srgbClr val="4472C4">
                  <a:alpha val="28627"/>
                </a:srgbClr>
              </a:gs>
              <a:gs pos="100000">
                <a:srgbClr val="000000">
                  <a:alpha val="29803"/>
                </a:srgbClr>
              </a:gs>
            </a:gsLst>
            <a:lin ang="7799903"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11" name="Google Shape;211;p14"/>
          <p:cNvSpPr/>
          <p:nvPr/>
        </p:nvSpPr>
        <p:spPr>
          <a:xfrm rot="-967356">
            <a:off x="-500907" y="968177"/>
            <a:ext cx="3897638" cy="4176045"/>
          </a:xfrm>
          <a:custGeom>
            <a:rect b="b" l="l" r="r" t="t"/>
            <a:pathLst>
              <a:path extrusionOk="0" h="4178958" w="3900357">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0">
                <a:srgbClr val="000000">
                  <a:alpha val="0"/>
                </a:srgbClr>
              </a:gs>
              <a:gs pos="29000">
                <a:srgbClr val="000000">
                  <a:alpha val="0"/>
                </a:srgbClr>
              </a:gs>
              <a:gs pos="100000">
                <a:srgbClr val="4472C4">
                  <a:alpha val="42745"/>
                </a:srgbClr>
              </a:gs>
            </a:gsLst>
            <a:lin ang="1800004"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12" name="Google Shape;212;p14"/>
          <p:cNvSpPr/>
          <p:nvPr/>
        </p:nvSpPr>
        <p:spPr>
          <a:xfrm flipH="1" rot="5400000">
            <a:off x="-1410024" y="1400012"/>
            <a:ext cx="6858000" cy="4037700"/>
          </a:xfrm>
          <a:prstGeom prst="rect">
            <a:avLst/>
          </a:prstGeom>
          <a:gradFill>
            <a:gsLst>
              <a:gs pos="0">
                <a:srgbClr val="000000">
                  <a:alpha val="0"/>
                </a:srgbClr>
              </a:gs>
              <a:gs pos="99000">
                <a:srgbClr val="8DA9DB">
                  <a:alpha val="10980"/>
                </a:srgbClr>
              </a:gs>
              <a:gs pos="100000">
                <a:srgbClr val="8DA9DB">
                  <a:alpha val="10980"/>
                </a:srgbClr>
              </a:gs>
            </a:gsLst>
            <a:lin ang="7200017"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13" name="Google Shape;213;p14"/>
          <p:cNvSpPr txBox="1"/>
          <p:nvPr>
            <p:ph type="title"/>
          </p:nvPr>
        </p:nvSpPr>
        <p:spPr>
          <a:xfrm>
            <a:off x="466722" y="586855"/>
            <a:ext cx="3201300" cy="3387600"/>
          </a:xfrm>
          <a:prstGeom prst="rect">
            <a:avLst/>
          </a:prstGeom>
          <a:noFill/>
          <a:ln>
            <a:noFill/>
          </a:ln>
        </p:spPr>
        <p:txBody>
          <a:bodyPr anchorCtr="0" anchor="b" bIns="45700" lIns="91425" spcFirstLastPara="1" rIns="91425" wrap="square" tIns="45700">
            <a:normAutofit/>
          </a:bodyPr>
          <a:lstStyle/>
          <a:p>
            <a:pPr indent="0" lvl="0" marL="0" rtl="0" algn="r">
              <a:lnSpc>
                <a:spcPct val="90000"/>
              </a:lnSpc>
              <a:spcBef>
                <a:spcPts val="0"/>
              </a:spcBef>
              <a:spcAft>
                <a:spcPts val="0"/>
              </a:spcAft>
              <a:buClr>
                <a:srgbClr val="FFFFFF"/>
              </a:buClr>
              <a:buSzPts val="4000"/>
              <a:buFont typeface="Arial"/>
              <a:buNone/>
            </a:pPr>
            <a:r>
              <a:rPr b="1" lang="en-US" sz="4000">
                <a:solidFill>
                  <a:srgbClr val="FFFFFF"/>
                </a:solidFill>
                <a:latin typeface="Arial"/>
                <a:ea typeface="Arial"/>
                <a:cs typeface="Arial"/>
                <a:sym typeface="Arial"/>
              </a:rPr>
              <a:t>Agenda</a:t>
            </a:r>
            <a:endParaRPr/>
          </a:p>
        </p:txBody>
      </p:sp>
      <p:sp>
        <p:nvSpPr>
          <p:cNvPr id="214" name="Google Shape;214;p14"/>
          <p:cNvSpPr txBox="1"/>
          <p:nvPr>
            <p:ph idx="1" type="body"/>
          </p:nvPr>
        </p:nvSpPr>
        <p:spPr>
          <a:xfrm>
            <a:off x="4504548" y="1529205"/>
            <a:ext cx="3908100" cy="4333200"/>
          </a:xfrm>
          <a:prstGeom prst="rect">
            <a:avLst/>
          </a:prstGeom>
          <a:noFill/>
          <a:ln>
            <a:noFill/>
          </a:ln>
        </p:spPr>
        <p:txBody>
          <a:bodyPr anchorCtr="0" anchor="ctr" bIns="45700" lIns="91425" spcFirstLastPara="1" rIns="91425" wrap="square" tIns="45700">
            <a:normAutofit fontScale="70000" lnSpcReduction="20000"/>
          </a:bodyPr>
          <a:lstStyle/>
          <a:p>
            <a:pPr indent="-228600" lvl="0" marL="228600" rtl="0" algn="l">
              <a:lnSpc>
                <a:spcPct val="90000"/>
              </a:lnSpc>
              <a:spcBef>
                <a:spcPts val="0"/>
              </a:spcBef>
              <a:spcAft>
                <a:spcPts val="0"/>
              </a:spcAft>
              <a:buClr>
                <a:srgbClr val="002060"/>
              </a:buClr>
              <a:buSzPct val="100000"/>
              <a:buFont typeface="Noto Sans Symbols"/>
              <a:buChar char="▪"/>
            </a:pPr>
            <a:r>
              <a:rPr lang="en-US">
                <a:solidFill>
                  <a:srgbClr val="002060"/>
                </a:solidFill>
                <a:latin typeface="Trebuchet MS"/>
                <a:ea typeface="Trebuchet MS"/>
                <a:cs typeface="Trebuchet MS"/>
                <a:sym typeface="Trebuchet MS"/>
              </a:rPr>
              <a:t>Introduction</a:t>
            </a:r>
            <a:endParaRPr/>
          </a:p>
          <a:p>
            <a:pPr indent="-228600" lvl="0" marL="228600" rtl="0" algn="l">
              <a:lnSpc>
                <a:spcPct val="90000"/>
              </a:lnSpc>
              <a:spcBef>
                <a:spcPts val="1000"/>
              </a:spcBef>
              <a:spcAft>
                <a:spcPts val="0"/>
              </a:spcAft>
              <a:buClr>
                <a:srgbClr val="002060"/>
              </a:buClr>
              <a:buSzPct val="100000"/>
              <a:buFont typeface="Noto Sans Symbols"/>
              <a:buChar char="▪"/>
            </a:pPr>
            <a:r>
              <a:rPr lang="en-US">
                <a:solidFill>
                  <a:srgbClr val="002060"/>
                </a:solidFill>
                <a:latin typeface="Trebuchet MS"/>
                <a:ea typeface="Trebuchet MS"/>
                <a:cs typeface="Trebuchet MS"/>
                <a:sym typeface="Trebuchet MS"/>
              </a:rPr>
              <a:t>Use Case Diagrams</a:t>
            </a:r>
            <a:endParaRPr/>
          </a:p>
          <a:p>
            <a:pPr indent="-228600" lvl="1" marL="685800" rtl="0" algn="l">
              <a:lnSpc>
                <a:spcPct val="90000"/>
              </a:lnSpc>
              <a:spcBef>
                <a:spcPts val="500"/>
              </a:spcBef>
              <a:spcAft>
                <a:spcPts val="0"/>
              </a:spcAft>
              <a:buClr>
                <a:srgbClr val="002060"/>
              </a:buClr>
              <a:buSzPct val="100000"/>
              <a:buFont typeface="Noto Sans Symbols"/>
              <a:buChar char="▪"/>
            </a:pPr>
            <a:r>
              <a:rPr lang="en-US">
                <a:solidFill>
                  <a:srgbClr val="002060"/>
                </a:solidFill>
                <a:latin typeface="Trebuchet MS"/>
                <a:ea typeface="Trebuchet MS"/>
                <a:cs typeface="Trebuchet MS"/>
                <a:sym typeface="Trebuchet MS"/>
              </a:rPr>
              <a:t>Seller</a:t>
            </a:r>
            <a:endParaRPr/>
          </a:p>
          <a:p>
            <a:pPr indent="-228600" lvl="1" marL="685800" rtl="0" algn="l">
              <a:lnSpc>
                <a:spcPct val="90000"/>
              </a:lnSpc>
              <a:spcBef>
                <a:spcPts val="500"/>
              </a:spcBef>
              <a:spcAft>
                <a:spcPts val="0"/>
              </a:spcAft>
              <a:buClr>
                <a:srgbClr val="002060"/>
              </a:buClr>
              <a:buSzPct val="100000"/>
              <a:buFont typeface="Noto Sans Symbols"/>
              <a:buChar char="▪"/>
            </a:pPr>
            <a:r>
              <a:rPr lang="en-US">
                <a:solidFill>
                  <a:srgbClr val="002060"/>
                </a:solidFill>
                <a:latin typeface="Trebuchet MS"/>
                <a:ea typeface="Trebuchet MS"/>
                <a:cs typeface="Trebuchet MS"/>
                <a:sym typeface="Trebuchet MS"/>
              </a:rPr>
              <a:t>Customer</a:t>
            </a:r>
            <a:endParaRPr/>
          </a:p>
          <a:p>
            <a:pPr indent="-228600" lvl="1" marL="685800" rtl="0" algn="l">
              <a:lnSpc>
                <a:spcPct val="90000"/>
              </a:lnSpc>
              <a:spcBef>
                <a:spcPts val="500"/>
              </a:spcBef>
              <a:spcAft>
                <a:spcPts val="0"/>
              </a:spcAft>
              <a:buClr>
                <a:srgbClr val="002060"/>
              </a:buClr>
              <a:buSzPct val="100000"/>
              <a:buFont typeface="Noto Sans Symbols"/>
              <a:buChar char="▪"/>
            </a:pPr>
            <a:r>
              <a:rPr lang="en-US">
                <a:solidFill>
                  <a:srgbClr val="002060"/>
                </a:solidFill>
                <a:latin typeface="Trebuchet MS"/>
                <a:ea typeface="Trebuchet MS"/>
                <a:cs typeface="Trebuchet MS"/>
                <a:sym typeface="Trebuchet MS"/>
              </a:rPr>
              <a:t>Shipper</a:t>
            </a:r>
            <a:endParaRPr/>
          </a:p>
          <a:p>
            <a:pPr indent="-228600" lvl="0" marL="228600" rtl="0" algn="l">
              <a:lnSpc>
                <a:spcPct val="90000"/>
              </a:lnSpc>
              <a:spcBef>
                <a:spcPts val="1000"/>
              </a:spcBef>
              <a:spcAft>
                <a:spcPts val="0"/>
              </a:spcAft>
              <a:buClr>
                <a:srgbClr val="002060"/>
              </a:buClr>
              <a:buSzPct val="100000"/>
              <a:buFont typeface="Noto Sans Symbols"/>
              <a:buChar char="▪"/>
            </a:pPr>
            <a:r>
              <a:rPr lang="en-US">
                <a:solidFill>
                  <a:srgbClr val="002060"/>
                </a:solidFill>
                <a:latin typeface="Trebuchet MS"/>
                <a:ea typeface="Trebuchet MS"/>
                <a:cs typeface="Trebuchet MS"/>
                <a:sym typeface="Trebuchet MS"/>
              </a:rPr>
              <a:t>Sequence Diagrams</a:t>
            </a:r>
            <a:endParaRPr/>
          </a:p>
          <a:p>
            <a:pPr indent="-228600" lvl="1" marL="685800" rtl="0" algn="l">
              <a:lnSpc>
                <a:spcPct val="90000"/>
              </a:lnSpc>
              <a:spcBef>
                <a:spcPts val="500"/>
              </a:spcBef>
              <a:spcAft>
                <a:spcPts val="0"/>
              </a:spcAft>
              <a:buClr>
                <a:srgbClr val="002060"/>
              </a:buClr>
              <a:buSzPct val="100000"/>
              <a:buFont typeface="Noto Sans Symbols"/>
              <a:buChar char="▪"/>
            </a:pPr>
            <a:r>
              <a:rPr lang="en-US">
                <a:solidFill>
                  <a:srgbClr val="002060"/>
                </a:solidFill>
                <a:latin typeface="Trebuchet MS"/>
                <a:ea typeface="Trebuchet MS"/>
                <a:cs typeface="Trebuchet MS"/>
                <a:sym typeface="Trebuchet MS"/>
              </a:rPr>
              <a:t>Seller</a:t>
            </a:r>
            <a:endParaRPr/>
          </a:p>
          <a:p>
            <a:pPr indent="-228600" lvl="1" marL="685800" rtl="0" algn="l">
              <a:lnSpc>
                <a:spcPct val="90000"/>
              </a:lnSpc>
              <a:spcBef>
                <a:spcPts val="500"/>
              </a:spcBef>
              <a:spcAft>
                <a:spcPts val="0"/>
              </a:spcAft>
              <a:buClr>
                <a:srgbClr val="002060"/>
              </a:buClr>
              <a:buSzPct val="100000"/>
              <a:buFont typeface="Noto Sans Symbols"/>
              <a:buChar char="▪"/>
            </a:pPr>
            <a:r>
              <a:rPr lang="en-US">
                <a:solidFill>
                  <a:srgbClr val="002060"/>
                </a:solidFill>
                <a:latin typeface="Trebuchet MS"/>
                <a:ea typeface="Trebuchet MS"/>
                <a:cs typeface="Trebuchet MS"/>
                <a:sym typeface="Trebuchet MS"/>
              </a:rPr>
              <a:t>Customer</a:t>
            </a:r>
            <a:endParaRPr/>
          </a:p>
          <a:p>
            <a:pPr indent="-228600" lvl="1" marL="685800" rtl="0" algn="l">
              <a:lnSpc>
                <a:spcPct val="90000"/>
              </a:lnSpc>
              <a:spcBef>
                <a:spcPts val="500"/>
              </a:spcBef>
              <a:spcAft>
                <a:spcPts val="0"/>
              </a:spcAft>
              <a:buClr>
                <a:srgbClr val="002060"/>
              </a:buClr>
              <a:buSzPct val="100000"/>
              <a:buFont typeface="Noto Sans Symbols"/>
              <a:buChar char="▪"/>
            </a:pPr>
            <a:r>
              <a:rPr lang="en-US">
                <a:solidFill>
                  <a:srgbClr val="002060"/>
                </a:solidFill>
                <a:latin typeface="Trebuchet MS"/>
                <a:ea typeface="Trebuchet MS"/>
                <a:cs typeface="Trebuchet MS"/>
                <a:sym typeface="Trebuchet MS"/>
              </a:rPr>
              <a:t>Shipper</a:t>
            </a:r>
            <a:endParaRPr/>
          </a:p>
          <a:p>
            <a:pPr indent="-228600" lvl="0" marL="228600" rtl="0" algn="l">
              <a:lnSpc>
                <a:spcPct val="90000"/>
              </a:lnSpc>
              <a:spcBef>
                <a:spcPts val="1000"/>
              </a:spcBef>
              <a:spcAft>
                <a:spcPts val="0"/>
              </a:spcAft>
              <a:buClr>
                <a:srgbClr val="002060"/>
              </a:buClr>
              <a:buSzPct val="100000"/>
              <a:buFont typeface="Noto Sans Symbols"/>
              <a:buChar char="▪"/>
            </a:pPr>
            <a:r>
              <a:rPr lang="en-US">
                <a:solidFill>
                  <a:srgbClr val="002060"/>
                </a:solidFill>
                <a:latin typeface="Trebuchet MS"/>
                <a:ea typeface="Trebuchet MS"/>
                <a:cs typeface="Trebuchet MS"/>
                <a:sym typeface="Trebuchet MS"/>
              </a:rPr>
              <a:t>Database Design</a:t>
            </a:r>
            <a:endParaRPr/>
          </a:p>
          <a:p>
            <a:pPr indent="-228600" lvl="0" marL="228600" rtl="0" algn="l">
              <a:lnSpc>
                <a:spcPct val="90000"/>
              </a:lnSpc>
              <a:spcBef>
                <a:spcPts val="1000"/>
              </a:spcBef>
              <a:spcAft>
                <a:spcPts val="0"/>
              </a:spcAft>
              <a:buClr>
                <a:srgbClr val="002060"/>
              </a:buClr>
              <a:buSzPct val="100000"/>
              <a:buFont typeface="Noto Sans Symbols"/>
              <a:buChar char="▪"/>
            </a:pPr>
            <a:r>
              <a:rPr lang="en-US">
                <a:solidFill>
                  <a:srgbClr val="002060"/>
                </a:solidFill>
                <a:latin typeface="Trebuchet MS"/>
                <a:ea typeface="Trebuchet MS"/>
                <a:cs typeface="Trebuchet MS"/>
                <a:sym typeface="Trebuchet MS"/>
              </a:rPr>
              <a:t>System Architecture</a:t>
            </a:r>
            <a:endParaRPr/>
          </a:p>
          <a:p>
            <a:pPr indent="-228600" lvl="0" marL="228600" rtl="0" algn="l">
              <a:lnSpc>
                <a:spcPct val="90000"/>
              </a:lnSpc>
              <a:spcBef>
                <a:spcPts val="1000"/>
              </a:spcBef>
              <a:spcAft>
                <a:spcPts val="0"/>
              </a:spcAft>
              <a:buClr>
                <a:srgbClr val="002060"/>
              </a:buClr>
              <a:buSzPct val="100000"/>
              <a:buFont typeface="Noto Sans Symbols"/>
              <a:buChar char="▪"/>
            </a:pPr>
            <a:r>
              <a:rPr lang="en-US">
                <a:solidFill>
                  <a:srgbClr val="002060"/>
                </a:solidFill>
                <a:latin typeface="Trebuchet MS"/>
                <a:ea typeface="Trebuchet MS"/>
                <a:cs typeface="Trebuchet MS"/>
                <a:sym typeface="Trebuchet MS"/>
              </a:rPr>
              <a:t>Implementation Details</a:t>
            </a:r>
            <a:endParaRPr/>
          </a:p>
          <a:p>
            <a:pPr indent="-228600" lvl="1" marL="685800" rtl="0" algn="l">
              <a:lnSpc>
                <a:spcPct val="90000"/>
              </a:lnSpc>
              <a:spcBef>
                <a:spcPts val="500"/>
              </a:spcBef>
              <a:spcAft>
                <a:spcPts val="0"/>
              </a:spcAft>
              <a:buClr>
                <a:srgbClr val="002060"/>
              </a:buClr>
              <a:buSzPct val="100000"/>
              <a:buFont typeface="Noto Sans Symbols"/>
              <a:buChar char="▪"/>
            </a:pPr>
            <a:r>
              <a:rPr lang="en-US">
                <a:solidFill>
                  <a:srgbClr val="002060"/>
                </a:solidFill>
                <a:latin typeface="Trebuchet MS"/>
                <a:ea typeface="Trebuchet MS"/>
                <a:cs typeface="Trebuchet MS"/>
                <a:sym typeface="Trebuchet MS"/>
              </a:rPr>
              <a:t>Website modules</a:t>
            </a:r>
            <a:endParaRPr/>
          </a:p>
          <a:p>
            <a:pPr indent="-228600" lvl="1" marL="685800" rtl="0" algn="l">
              <a:lnSpc>
                <a:spcPct val="90000"/>
              </a:lnSpc>
              <a:spcBef>
                <a:spcPts val="500"/>
              </a:spcBef>
              <a:spcAft>
                <a:spcPts val="0"/>
              </a:spcAft>
              <a:buClr>
                <a:srgbClr val="002060"/>
              </a:buClr>
              <a:buSzPct val="100000"/>
              <a:buFont typeface="Noto Sans Symbols"/>
              <a:buChar char="▪"/>
            </a:pPr>
            <a:r>
              <a:rPr lang="en-US">
                <a:solidFill>
                  <a:srgbClr val="002060"/>
                </a:solidFill>
                <a:latin typeface="Trebuchet MS"/>
                <a:ea typeface="Trebuchet MS"/>
                <a:cs typeface="Trebuchet MS"/>
                <a:sym typeface="Trebuchet MS"/>
              </a:rPr>
              <a:t>Mobile App modules </a:t>
            </a:r>
            <a:endParaRPr/>
          </a:p>
          <a:p>
            <a:pPr indent="-228600" lvl="0" marL="228600" rtl="0" algn="l">
              <a:lnSpc>
                <a:spcPct val="90000"/>
              </a:lnSpc>
              <a:spcBef>
                <a:spcPts val="1000"/>
              </a:spcBef>
              <a:spcAft>
                <a:spcPts val="0"/>
              </a:spcAft>
              <a:buClr>
                <a:srgbClr val="002060"/>
              </a:buClr>
              <a:buSzPct val="100000"/>
              <a:buFont typeface="Noto Sans Symbols"/>
              <a:buChar char="▪"/>
            </a:pPr>
            <a:r>
              <a:rPr lang="en-US">
                <a:solidFill>
                  <a:srgbClr val="002060"/>
                </a:solidFill>
                <a:latin typeface="Trebuchet MS"/>
                <a:ea typeface="Trebuchet MS"/>
                <a:cs typeface="Trebuchet MS"/>
                <a:sym typeface="Trebuchet MS"/>
              </a:rPr>
              <a:t>Project Timeline </a:t>
            </a:r>
            <a:endParaRPr/>
          </a:p>
          <a:p>
            <a:pPr indent="0" lvl="0" marL="0" rtl="0" algn="l">
              <a:lnSpc>
                <a:spcPct val="90000"/>
              </a:lnSpc>
              <a:spcBef>
                <a:spcPts val="1000"/>
              </a:spcBef>
              <a:spcAft>
                <a:spcPts val="0"/>
              </a:spcAft>
              <a:buClr>
                <a:schemeClr val="dk1"/>
              </a:buClr>
              <a:buSzPct val="100000"/>
              <a:buNone/>
            </a:pPr>
            <a:r>
              <a:t/>
            </a:r>
            <a:endParaRPr>
              <a:solidFill>
                <a:srgbClr val="002060"/>
              </a:solidFill>
              <a:latin typeface="Trebuchet MS"/>
              <a:ea typeface="Trebuchet MS"/>
              <a:cs typeface="Trebuchet MS"/>
              <a:sym typeface="Trebuchet MS"/>
            </a:endParaRPr>
          </a:p>
          <a:p>
            <a:pPr indent="0" lvl="0" marL="0" rtl="0" algn="l">
              <a:lnSpc>
                <a:spcPct val="90000"/>
              </a:lnSpc>
              <a:spcBef>
                <a:spcPts val="1000"/>
              </a:spcBef>
              <a:spcAft>
                <a:spcPts val="0"/>
              </a:spcAft>
              <a:buClr>
                <a:schemeClr val="dk1"/>
              </a:buClr>
              <a:buSzPct val="100000"/>
              <a:buNone/>
            </a:pPr>
            <a:r>
              <a:t/>
            </a:r>
            <a:endParaRPr sz="1800">
              <a:solidFill>
                <a:srgbClr val="002060"/>
              </a:solidFill>
              <a:latin typeface="Arial"/>
              <a:ea typeface="Arial"/>
              <a:cs typeface="Arial"/>
              <a:sym typeface="Arial"/>
            </a:endParaRPr>
          </a:p>
          <a:p>
            <a:pPr indent="0" lvl="0" marL="0" rtl="0" algn="l">
              <a:lnSpc>
                <a:spcPct val="90000"/>
              </a:lnSpc>
              <a:spcBef>
                <a:spcPts val="1000"/>
              </a:spcBef>
              <a:spcAft>
                <a:spcPts val="0"/>
              </a:spcAft>
              <a:buClr>
                <a:schemeClr val="dk1"/>
              </a:buClr>
              <a:buSzPct val="100000"/>
              <a:buNone/>
            </a:pPr>
            <a:r>
              <a:t/>
            </a:r>
            <a:endParaRPr sz="1800">
              <a:solidFill>
                <a:srgbClr val="002060"/>
              </a:solidFill>
              <a:latin typeface="Arial"/>
              <a:ea typeface="Arial"/>
              <a:cs typeface="Arial"/>
              <a:sym typeface="Arial"/>
            </a:endParaRPr>
          </a:p>
          <a:p>
            <a:pPr indent="-148590" lvl="0" marL="228600" rtl="0" algn="l">
              <a:lnSpc>
                <a:spcPct val="90000"/>
              </a:lnSpc>
              <a:spcBef>
                <a:spcPts val="1000"/>
              </a:spcBef>
              <a:spcAft>
                <a:spcPts val="0"/>
              </a:spcAft>
              <a:buClr>
                <a:schemeClr val="dk1"/>
              </a:buClr>
              <a:buSzPct val="100000"/>
              <a:buFont typeface="Noto Sans Symbols"/>
              <a:buNone/>
            </a:pPr>
            <a:r>
              <a:t/>
            </a:r>
            <a:endParaRPr sz="1800">
              <a:solidFill>
                <a:srgbClr val="002060"/>
              </a:solidFill>
              <a:latin typeface="Arial"/>
              <a:ea typeface="Arial"/>
              <a:cs typeface="Arial"/>
              <a:sym typeface="Arial"/>
            </a:endParaRPr>
          </a:p>
        </p:txBody>
      </p:sp>
      <p:pic>
        <p:nvPicPr>
          <p:cNvPr descr="Teacher" id="215" name="Google Shape;215;p14"/>
          <p:cNvPicPr preferRelativeResize="0"/>
          <p:nvPr/>
        </p:nvPicPr>
        <p:blipFill rotWithShape="1">
          <a:blip r:embed="rId3">
            <a:alphaModFix/>
          </a:blip>
          <a:srcRect b="0" l="0" r="0" t="0"/>
          <a:stretch/>
        </p:blipFill>
        <p:spPr>
          <a:xfrm>
            <a:off x="8412547" y="1251309"/>
            <a:ext cx="3615776" cy="3615776"/>
          </a:xfrm>
          <a:prstGeom prst="rect">
            <a:avLst/>
          </a:prstGeom>
          <a:noFill/>
          <a:ln>
            <a:noFill/>
          </a:ln>
        </p:spPr>
      </p:pic>
      <p:pic>
        <p:nvPicPr>
          <p:cNvPr descr="A picture containing drawing&#10;&#10;Description automatically generated" id="216" name="Google Shape;216;p14"/>
          <p:cNvPicPr preferRelativeResize="0"/>
          <p:nvPr/>
        </p:nvPicPr>
        <p:blipFill rotWithShape="1">
          <a:blip r:embed="rId4">
            <a:alphaModFix/>
          </a:blip>
          <a:srcRect b="0" l="0" r="0" t="0"/>
          <a:stretch/>
        </p:blipFill>
        <p:spPr>
          <a:xfrm>
            <a:off x="10508333" y="6186090"/>
            <a:ext cx="1680619" cy="661771"/>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pic>
        <p:nvPicPr>
          <p:cNvPr descr="Graphical user interface, application&#10;&#10;Description automatically generated" id="398" name="Google Shape;398;p32"/>
          <p:cNvPicPr preferRelativeResize="0"/>
          <p:nvPr>
            <p:ph idx="1" type="body"/>
          </p:nvPr>
        </p:nvPicPr>
        <p:blipFill rotWithShape="1">
          <a:blip r:embed="rId3">
            <a:alphaModFix/>
          </a:blip>
          <a:srcRect b="1958" l="2609" r="3538" t="1553"/>
          <a:stretch/>
        </p:blipFill>
        <p:spPr>
          <a:xfrm>
            <a:off x="7611414" y="182562"/>
            <a:ext cx="4521000" cy="6492900"/>
          </a:xfrm>
          <a:prstGeom prst="rect">
            <a:avLst/>
          </a:prstGeom>
          <a:noFill/>
          <a:ln>
            <a:noFill/>
          </a:ln>
          <a:effectLst>
            <a:outerShdw blurRad="190500" rotWithShape="0" algn="tl">
              <a:srgbClr val="000000">
                <a:alpha val="69800"/>
              </a:srgbClr>
            </a:outerShdw>
          </a:effectLst>
        </p:spPr>
      </p:pic>
      <p:pic>
        <p:nvPicPr>
          <p:cNvPr descr="Graphical user interface, text, application, chat or text message&#10;&#10;Description automatically generated" id="399" name="Google Shape;399;p32"/>
          <p:cNvPicPr preferRelativeResize="0"/>
          <p:nvPr/>
        </p:nvPicPr>
        <p:blipFill rotWithShape="1">
          <a:blip r:embed="rId4">
            <a:alphaModFix/>
          </a:blip>
          <a:srcRect b="0" l="0" r="0" t="0"/>
          <a:stretch/>
        </p:blipFill>
        <p:spPr>
          <a:xfrm>
            <a:off x="3012119" y="168914"/>
            <a:ext cx="4496336" cy="6492874"/>
          </a:xfrm>
          <a:prstGeom prst="rect">
            <a:avLst/>
          </a:prstGeom>
          <a:noFill/>
          <a:ln>
            <a:noFill/>
          </a:ln>
          <a:effectLst>
            <a:outerShdw blurRad="190500" rotWithShape="0" algn="tl">
              <a:srgbClr val="000000">
                <a:alpha val="69800"/>
              </a:srgbClr>
            </a:outerShdw>
          </a:effectLst>
        </p:spPr>
      </p:pic>
      <p:sp>
        <p:nvSpPr>
          <p:cNvPr id="400" name="Google Shape;400;p32"/>
          <p:cNvSpPr txBox="1"/>
          <p:nvPr/>
        </p:nvSpPr>
        <p:spPr>
          <a:xfrm>
            <a:off x="-3" y="-15379"/>
            <a:ext cx="2981700" cy="6902100"/>
          </a:xfrm>
          <a:prstGeom prst="rect">
            <a:avLst/>
          </a:prstGeom>
          <a:gradFill>
            <a:gsLst>
              <a:gs pos="0">
                <a:srgbClr val="002060">
                  <a:alpha val="96862"/>
                </a:srgbClr>
              </a:gs>
              <a:gs pos="97000">
                <a:srgbClr val="002060">
                  <a:alpha val="96862"/>
                </a:srgbClr>
              </a:gs>
              <a:gs pos="100000">
                <a:srgbClr val="7989A9">
                  <a:alpha val="97647"/>
                </a:srgbClr>
              </a:gs>
            </a:gsLst>
            <a:lin ang="10800025" scaled="0"/>
          </a:gradFill>
          <a:ln>
            <a:noFill/>
          </a:ln>
        </p:spPr>
        <p:txBody>
          <a:bodyPr anchorCtr="0" anchor="t" bIns="45700" lIns="91425" spcFirstLastPara="1" rIns="91425" wrap="square" tIns="45700">
            <a:normAutofit fontScale="97500"/>
          </a:bodyPr>
          <a:lstStyle/>
          <a:p>
            <a:pPr indent="0" lvl="0" marL="0" marR="0" rtl="0" algn="ctr">
              <a:lnSpc>
                <a:spcPct val="90000"/>
              </a:lnSpc>
              <a:spcBef>
                <a:spcPts val="0"/>
              </a:spcBef>
              <a:spcAft>
                <a:spcPts val="0"/>
              </a:spcAft>
              <a:buClr>
                <a:schemeClr val="dk1"/>
              </a:buClr>
              <a:buSzPct val="100000"/>
              <a:buFont typeface="Calibri"/>
              <a:buNone/>
            </a:pPr>
            <a:r>
              <a:t/>
            </a:r>
            <a:endParaRPr sz="4000">
              <a:gradFill flip="none" rotWithShape="1">
                <a:gsLst>
                  <a:gs pos="0">
                    <a:srgbClr val="8C8C8C">
                      <a:alpha val="100000"/>
                    </a:srgbClr>
                  </a:gs>
                  <a:gs pos="50000">
                    <a:srgbClr val="CACACA">
                      <a:alpha val="100000"/>
                    </a:srgbClr>
                  </a:gs>
                  <a:gs pos="100000">
                    <a:srgbClr val="F2F2F2">
                      <a:alpha val="100000"/>
                    </a:srgbClr>
                  </a:gs>
                </a:gsLst>
                <a:lin ang="5400000" scaled="1"/>
                <a:tileRect/>
              </a:gradFill>
              <a:latin typeface="Arial"/>
              <a:ea typeface="Arial"/>
              <a:cs typeface="Arial"/>
              <a:sym typeface="Arial"/>
            </a:endParaRPr>
          </a:p>
        </p:txBody>
      </p:sp>
      <p:sp>
        <p:nvSpPr>
          <p:cNvPr id="401" name="Google Shape;401;p32"/>
          <p:cNvSpPr/>
          <p:nvPr/>
        </p:nvSpPr>
        <p:spPr>
          <a:xfrm>
            <a:off x="515941" y="1092585"/>
            <a:ext cx="1941600" cy="4617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2400">
                <a:solidFill>
                  <a:srgbClr val="F2F2F2"/>
                </a:solidFill>
                <a:latin typeface="Arial"/>
                <a:ea typeface="Arial"/>
                <a:cs typeface="Arial"/>
                <a:sym typeface="Arial"/>
              </a:rPr>
              <a:t>Shipper App</a:t>
            </a:r>
            <a:endParaRPr/>
          </a:p>
        </p:txBody>
      </p:sp>
      <p:sp>
        <p:nvSpPr>
          <p:cNvPr id="402" name="Google Shape;402;p32"/>
          <p:cNvSpPr/>
          <p:nvPr/>
        </p:nvSpPr>
        <p:spPr>
          <a:xfrm>
            <a:off x="413351" y="2696036"/>
            <a:ext cx="2146800" cy="4617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2400">
                <a:solidFill>
                  <a:srgbClr val="F2F2F2"/>
                </a:solidFill>
                <a:latin typeface="Arial"/>
                <a:ea typeface="Arial"/>
                <a:cs typeface="Arial"/>
                <a:sym typeface="Arial"/>
              </a:rPr>
              <a:t>Profile Screen</a:t>
            </a:r>
            <a:endParaRPr/>
          </a:p>
        </p:txBody>
      </p:sp>
      <p:sp>
        <p:nvSpPr>
          <p:cNvPr id="403" name="Google Shape;403;p32"/>
          <p:cNvSpPr/>
          <p:nvPr/>
        </p:nvSpPr>
        <p:spPr>
          <a:xfrm>
            <a:off x="425377" y="3238635"/>
            <a:ext cx="2122800" cy="4617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2400">
                <a:solidFill>
                  <a:srgbClr val="F2F2F2"/>
                </a:solidFill>
                <a:latin typeface="Arial"/>
                <a:ea typeface="Arial"/>
                <a:cs typeface="Arial"/>
                <a:sym typeface="Arial"/>
              </a:rPr>
              <a:t>Wallet Screen</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sp>
        <p:nvSpPr>
          <p:cNvPr id="408" name="Google Shape;408;p33"/>
          <p:cNvSpPr txBox="1"/>
          <p:nvPr/>
        </p:nvSpPr>
        <p:spPr>
          <a:xfrm>
            <a:off x="0" y="0"/>
            <a:ext cx="12192000" cy="1407900"/>
          </a:xfrm>
          <a:prstGeom prst="rect">
            <a:avLst/>
          </a:prstGeom>
          <a:gradFill>
            <a:gsLst>
              <a:gs pos="0">
                <a:srgbClr val="002060"/>
              </a:gs>
              <a:gs pos="87000">
                <a:srgbClr val="002060"/>
              </a:gs>
              <a:gs pos="93500">
                <a:srgbClr val="7989A9"/>
              </a:gs>
              <a:gs pos="100000">
                <a:srgbClr val="7989A9"/>
              </a:gs>
            </a:gsLst>
            <a:lin ang="5400012" scaled="0"/>
          </a:gradFill>
          <a:ln>
            <a:noFill/>
          </a:ln>
        </p:spPr>
        <p:txBody>
          <a:bodyPr anchorCtr="0" anchor="t" bIns="45700" lIns="91425" spcFirstLastPara="1" rIns="91425" wrap="square" tIns="45700">
            <a:normAutofit fontScale="97500"/>
          </a:bodyPr>
          <a:lstStyle/>
          <a:p>
            <a:pPr indent="0" lvl="0" marL="0" marR="0" rtl="0" algn="ctr">
              <a:lnSpc>
                <a:spcPct val="90000"/>
              </a:lnSpc>
              <a:spcBef>
                <a:spcPts val="0"/>
              </a:spcBef>
              <a:spcAft>
                <a:spcPts val="0"/>
              </a:spcAft>
              <a:buClr>
                <a:srgbClr val="F2F2F2"/>
              </a:buClr>
              <a:buSzPct val="100000"/>
              <a:buFont typeface="Arial"/>
              <a:buNone/>
            </a:pPr>
            <a:r>
              <a:t/>
            </a:r>
            <a:endParaRPr sz="4000">
              <a:solidFill>
                <a:srgbClr val="F2F2F2"/>
              </a:solidFill>
              <a:latin typeface="Arial"/>
              <a:ea typeface="Arial"/>
              <a:cs typeface="Arial"/>
              <a:sym typeface="Arial"/>
            </a:endParaRPr>
          </a:p>
          <a:p>
            <a:pPr indent="0" lvl="0" marL="0" marR="0" rtl="0" algn="ctr">
              <a:lnSpc>
                <a:spcPct val="90000"/>
              </a:lnSpc>
              <a:spcBef>
                <a:spcPts val="0"/>
              </a:spcBef>
              <a:spcAft>
                <a:spcPts val="0"/>
              </a:spcAft>
              <a:buClr>
                <a:srgbClr val="F2F2F2"/>
              </a:buClr>
              <a:buSzPct val="100000"/>
              <a:buFont typeface="Arial"/>
              <a:buNone/>
            </a:pPr>
            <a:r>
              <a:rPr lang="en-US" sz="4000">
                <a:solidFill>
                  <a:srgbClr val="F2F2F2"/>
                </a:solidFill>
                <a:latin typeface="Arial"/>
                <a:ea typeface="Arial"/>
                <a:cs typeface="Arial"/>
                <a:sym typeface="Arial"/>
              </a:rPr>
              <a:t>Project TimeLine</a:t>
            </a:r>
            <a:endParaRPr/>
          </a:p>
        </p:txBody>
      </p:sp>
      <p:pic>
        <p:nvPicPr>
          <p:cNvPr descr="A picture containing drawing&#10;&#10;Description automatically generated" id="409" name="Google Shape;409;p33"/>
          <p:cNvPicPr preferRelativeResize="0"/>
          <p:nvPr/>
        </p:nvPicPr>
        <p:blipFill rotWithShape="1">
          <a:blip r:embed="rId3">
            <a:alphaModFix/>
          </a:blip>
          <a:srcRect b="0" l="0" r="0" t="0"/>
          <a:stretch/>
        </p:blipFill>
        <p:spPr>
          <a:xfrm>
            <a:off x="9443851" y="5812888"/>
            <a:ext cx="2697942" cy="1062357"/>
          </a:xfrm>
          <a:prstGeom prst="rect">
            <a:avLst/>
          </a:prstGeom>
          <a:noFill/>
          <a:ln>
            <a:noFill/>
          </a:ln>
        </p:spPr>
      </p:pic>
      <p:sp>
        <p:nvSpPr>
          <p:cNvPr id="410" name="Google Shape;410;p33"/>
          <p:cNvSpPr txBox="1"/>
          <p:nvPr/>
        </p:nvSpPr>
        <p:spPr>
          <a:xfrm>
            <a:off x="500383" y="2266852"/>
            <a:ext cx="609600" cy="266700"/>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b="1" i="0" lang="en-US" sz="1800" u="none">
                <a:solidFill>
                  <a:srgbClr val="ED7D31"/>
                </a:solidFill>
                <a:latin typeface="Arial"/>
                <a:ea typeface="Arial"/>
                <a:cs typeface="Arial"/>
                <a:sym typeface="Arial"/>
              </a:rPr>
              <a:t>2021</a:t>
            </a:r>
            <a:endParaRPr/>
          </a:p>
        </p:txBody>
      </p:sp>
      <p:sp>
        <p:nvSpPr>
          <p:cNvPr id="411" name="Google Shape;411;p33"/>
          <p:cNvSpPr txBox="1"/>
          <p:nvPr/>
        </p:nvSpPr>
        <p:spPr>
          <a:xfrm>
            <a:off x="11447783" y="2266852"/>
            <a:ext cx="609600" cy="266700"/>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b="1" i="0" lang="en-US" sz="1800" u="none">
                <a:solidFill>
                  <a:srgbClr val="ED7D31"/>
                </a:solidFill>
                <a:latin typeface="Arial"/>
                <a:ea typeface="Arial"/>
                <a:cs typeface="Arial"/>
                <a:sym typeface="Arial"/>
              </a:rPr>
              <a:t>2021</a:t>
            </a:r>
            <a:endParaRPr/>
          </a:p>
        </p:txBody>
      </p:sp>
      <p:sp>
        <p:nvSpPr>
          <p:cNvPr id="412" name="Google Shape;412;p33"/>
          <p:cNvSpPr/>
          <p:nvPr/>
        </p:nvSpPr>
        <p:spPr>
          <a:xfrm>
            <a:off x="1262383" y="2203352"/>
            <a:ext cx="10032900" cy="381000"/>
          </a:xfrm>
          <a:prstGeom prst="rect">
            <a:avLst/>
          </a:prstGeom>
          <a:solidFill>
            <a:srgbClr val="1F497D"/>
          </a:solidFill>
          <a:ln>
            <a:noFill/>
          </a:ln>
          <a:effectLst>
            <a:outerShdw blurRad="44450" algn="ctr" dir="5400000" dist="27940">
              <a:srgbClr val="000000">
                <a:alpha val="3176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33"/>
          <p:cNvSpPr/>
          <p:nvPr/>
        </p:nvSpPr>
        <p:spPr>
          <a:xfrm>
            <a:off x="1262383" y="2508152"/>
            <a:ext cx="6121500" cy="76200"/>
          </a:xfrm>
          <a:prstGeom prst="rect">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33"/>
          <p:cNvSpPr/>
          <p:nvPr/>
        </p:nvSpPr>
        <p:spPr>
          <a:xfrm>
            <a:off x="7332983" y="2584352"/>
            <a:ext cx="114300" cy="126900"/>
          </a:xfrm>
          <a:prstGeom prst="triangle">
            <a:avLst>
              <a:gd fmla="val 50000" name="adj"/>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33"/>
          <p:cNvSpPr txBox="1"/>
          <p:nvPr/>
        </p:nvSpPr>
        <p:spPr>
          <a:xfrm>
            <a:off x="7142483" y="2711352"/>
            <a:ext cx="482700" cy="165000"/>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b="0" i="0" lang="en-US" sz="1100" u="none">
                <a:solidFill>
                  <a:srgbClr val="000000"/>
                </a:solidFill>
                <a:latin typeface="Arial"/>
                <a:ea typeface="Arial"/>
                <a:cs typeface="Arial"/>
                <a:sym typeface="Arial"/>
              </a:rPr>
              <a:t>Today</a:t>
            </a:r>
            <a:endParaRPr/>
          </a:p>
        </p:txBody>
      </p:sp>
      <p:sp>
        <p:nvSpPr>
          <p:cNvPr id="416" name="Google Shape;416;p33"/>
          <p:cNvSpPr txBox="1"/>
          <p:nvPr/>
        </p:nvSpPr>
        <p:spPr>
          <a:xfrm>
            <a:off x="1325883" y="2304952"/>
            <a:ext cx="368400" cy="17790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b="0" i="0" lang="en-US" sz="1200" u="none">
                <a:solidFill>
                  <a:srgbClr val="FFFFFF"/>
                </a:solidFill>
                <a:latin typeface="Arial"/>
                <a:ea typeface="Arial"/>
                <a:cs typeface="Arial"/>
                <a:sym typeface="Arial"/>
              </a:rPr>
              <a:t>Mar</a:t>
            </a:r>
            <a:endParaRPr/>
          </a:p>
        </p:txBody>
      </p:sp>
      <p:cxnSp>
        <p:nvCxnSpPr>
          <p:cNvPr id="417" name="Google Shape;417;p33"/>
          <p:cNvCxnSpPr/>
          <p:nvPr/>
        </p:nvCxnSpPr>
        <p:spPr>
          <a:xfrm>
            <a:off x="2710183" y="2292252"/>
            <a:ext cx="0" cy="203100"/>
          </a:xfrm>
          <a:prstGeom prst="straightConnector1">
            <a:avLst/>
          </a:prstGeom>
          <a:noFill/>
          <a:ln cap="flat" cmpd="sng" w="12700">
            <a:solidFill>
              <a:srgbClr val="FFFFFF">
                <a:alpha val="29800"/>
              </a:srgbClr>
            </a:solidFill>
            <a:prstDash val="solid"/>
            <a:round/>
            <a:headEnd len="sm" w="sm" type="none"/>
            <a:tailEnd len="sm" w="sm" type="none"/>
          </a:ln>
        </p:spPr>
      </p:cxnSp>
      <p:sp>
        <p:nvSpPr>
          <p:cNvPr id="418" name="Google Shape;418;p33"/>
          <p:cNvSpPr txBox="1"/>
          <p:nvPr/>
        </p:nvSpPr>
        <p:spPr>
          <a:xfrm>
            <a:off x="2773683" y="2304952"/>
            <a:ext cx="241200" cy="17790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b="0" i="0" lang="en-US" sz="1200" u="none">
                <a:solidFill>
                  <a:srgbClr val="FFFFFF"/>
                </a:solidFill>
                <a:latin typeface="Arial"/>
                <a:ea typeface="Arial"/>
                <a:cs typeface="Arial"/>
                <a:sym typeface="Arial"/>
              </a:rPr>
              <a:t>Apr</a:t>
            </a:r>
            <a:endParaRPr/>
          </a:p>
        </p:txBody>
      </p:sp>
      <p:cxnSp>
        <p:nvCxnSpPr>
          <p:cNvPr id="419" name="Google Shape;419;p33"/>
          <p:cNvCxnSpPr/>
          <p:nvPr/>
        </p:nvCxnSpPr>
        <p:spPr>
          <a:xfrm>
            <a:off x="4119883" y="2292252"/>
            <a:ext cx="0" cy="203100"/>
          </a:xfrm>
          <a:prstGeom prst="straightConnector1">
            <a:avLst/>
          </a:prstGeom>
          <a:noFill/>
          <a:ln cap="flat" cmpd="sng" w="12700">
            <a:solidFill>
              <a:srgbClr val="FFFFFF">
                <a:alpha val="29800"/>
              </a:srgbClr>
            </a:solidFill>
            <a:prstDash val="solid"/>
            <a:round/>
            <a:headEnd len="sm" w="sm" type="none"/>
            <a:tailEnd len="sm" w="sm" type="none"/>
          </a:ln>
        </p:spPr>
      </p:cxnSp>
      <p:sp>
        <p:nvSpPr>
          <p:cNvPr id="420" name="Google Shape;420;p33"/>
          <p:cNvSpPr txBox="1"/>
          <p:nvPr/>
        </p:nvSpPr>
        <p:spPr>
          <a:xfrm>
            <a:off x="4183383" y="2304952"/>
            <a:ext cx="368400" cy="17790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b="0" i="0" lang="en-US" sz="1200" u="none">
                <a:solidFill>
                  <a:srgbClr val="FFFFFF"/>
                </a:solidFill>
                <a:latin typeface="Arial"/>
                <a:ea typeface="Arial"/>
                <a:cs typeface="Arial"/>
                <a:sym typeface="Arial"/>
              </a:rPr>
              <a:t>May</a:t>
            </a:r>
            <a:endParaRPr/>
          </a:p>
        </p:txBody>
      </p:sp>
      <p:cxnSp>
        <p:nvCxnSpPr>
          <p:cNvPr id="421" name="Google Shape;421;p33"/>
          <p:cNvCxnSpPr/>
          <p:nvPr/>
        </p:nvCxnSpPr>
        <p:spPr>
          <a:xfrm>
            <a:off x="5580383" y="2292252"/>
            <a:ext cx="0" cy="203100"/>
          </a:xfrm>
          <a:prstGeom prst="straightConnector1">
            <a:avLst/>
          </a:prstGeom>
          <a:noFill/>
          <a:ln cap="flat" cmpd="sng" w="12700">
            <a:solidFill>
              <a:srgbClr val="FFFFFF">
                <a:alpha val="29800"/>
              </a:srgbClr>
            </a:solidFill>
            <a:prstDash val="solid"/>
            <a:round/>
            <a:headEnd len="sm" w="sm" type="none"/>
            <a:tailEnd len="sm" w="sm" type="none"/>
          </a:ln>
        </p:spPr>
      </p:cxnSp>
      <p:sp>
        <p:nvSpPr>
          <p:cNvPr id="422" name="Google Shape;422;p33"/>
          <p:cNvSpPr txBox="1"/>
          <p:nvPr/>
        </p:nvSpPr>
        <p:spPr>
          <a:xfrm>
            <a:off x="5643883" y="2304952"/>
            <a:ext cx="368400" cy="17790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b="0" i="0" lang="en-US" sz="1200" u="none">
                <a:solidFill>
                  <a:srgbClr val="FFFFFF"/>
                </a:solidFill>
                <a:latin typeface="Arial"/>
                <a:ea typeface="Arial"/>
                <a:cs typeface="Arial"/>
                <a:sym typeface="Arial"/>
              </a:rPr>
              <a:t>Jun</a:t>
            </a:r>
            <a:endParaRPr/>
          </a:p>
        </p:txBody>
      </p:sp>
      <p:cxnSp>
        <p:nvCxnSpPr>
          <p:cNvPr id="423" name="Google Shape;423;p33"/>
          <p:cNvCxnSpPr/>
          <p:nvPr/>
        </p:nvCxnSpPr>
        <p:spPr>
          <a:xfrm>
            <a:off x="6977383" y="2292252"/>
            <a:ext cx="0" cy="203100"/>
          </a:xfrm>
          <a:prstGeom prst="straightConnector1">
            <a:avLst/>
          </a:prstGeom>
          <a:noFill/>
          <a:ln cap="flat" cmpd="sng" w="12700">
            <a:solidFill>
              <a:srgbClr val="FFFFFF">
                <a:alpha val="29800"/>
              </a:srgbClr>
            </a:solidFill>
            <a:prstDash val="solid"/>
            <a:round/>
            <a:headEnd len="sm" w="sm" type="none"/>
            <a:tailEnd len="sm" w="sm" type="none"/>
          </a:ln>
        </p:spPr>
      </p:cxnSp>
      <p:sp>
        <p:nvSpPr>
          <p:cNvPr id="424" name="Google Shape;424;p33"/>
          <p:cNvSpPr txBox="1"/>
          <p:nvPr/>
        </p:nvSpPr>
        <p:spPr>
          <a:xfrm>
            <a:off x="7040883" y="2304952"/>
            <a:ext cx="241200" cy="17790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b="0" i="0" lang="en-US" sz="1200" u="none">
                <a:solidFill>
                  <a:srgbClr val="FFFFFF"/>
                </a:solidFill>
                <a:latin typeface="Arial"/>
                <a:ea typeface="Arial"/>
                <a:cs typeface="Arial"/>
                <a:sym typeface="Arial"/>
              </a:rPr>
              <a:t>Jul</a:t>
            </a:r>
            <a:endParaRPr/>
          </a:p>
        </p:txBody>
      </p:sp>
      <p:cxnSp>
        <p:nvCxnSpPr>
          <p:cNvPr id="425" name="Google Shape;425;p33"/>
          <p:cNvCxnSpPr/>
          <p:nvPr/>
        </p:nvCxnSpPr>
        <p:spPr>
          <a:xfrm>
            <a:off x="8437883" y="2292252"/>
            <a:ext cx="0" cy="203100"/>
          </a:xfrm>
          <a:prstGeom prst="straightConnector1">
            <a:avLst/>
          </a:prstGeom>
          <a:noFill/>
          <a:ln cap="flat" cmpd="sng" w="12700">
            <a:solidFill>
              <a:srgbClr val="FFFFFF">
                <a:alpha val="29800"/>
              </a:srgbClr>
            </a:solidFill>
            <a:prstDash val="solid"/>
            <a:round/>
            <a:headEnd len="sm" w="sm" type="none"/>
            <a:tailEnd len="sm" w="sm" type="none"/>
          </a:ln>
        </p:spPr>
      </p:cxnSp>
      <p:sp>
        <p:nvSpPr>
          <p:cNvPr id="426" name="Google Shape;426;p33"/>
          <p:cNvSpPr txBox="1"/>
          <p:nvPr/>
        </p:nvSpPr>
        <p:spPr>
          <a:xfrm>
            <a:off x="8501383" y="2304952"/>
            <a:ext cx="368400" cy="17790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b="0" i="0" lang="en-US" sz="1200" u="none">
                <a:solidFill>
                  <a:srgbClr val="FFFFFF"/>
                </a:solidFill>
                <a:latin typeface="Arial"/>
                <a:ea typeface="Arial"/>
                <a:cs typeface="Arial"/>
                <a:sym typeface="Arial"/>
              </a:rPr>
              <a:t>Aug</a:t>
            </a:r>
            <a:endParaRPr/>
          </a:p>
        </p:txBody>
      </p:sp>
      <p:cxnSp>
        <p:nvCxnSpPr>
          <p:cNvPr id="427" name="Google Shape;427;p33"/>
          <p:cNvCxnSpPr/>
          <p:nvPr/>
        </p:nvCxnSpPr>
        <p:spPr>
          <a:xfrm>
            <a:off x="9885683" y="2292252"/>
            <a:ext cx="0" cy="203100"/>
          </a:xfrm>
          <a:prstGeom prst="straightConnector1">
            <a:avLst/>
          </a:prstGeom>
          <a:noFill/>
          <a:ln cap="flat" cmpd="sng" w="12700">
            <a:solidFill>
              <a:srgbClr val="FFFFFF">
                <a:alpha val="29800"/>
              </a:srgbClr>
            </a:solidFill>
            <a:prstDash val="solid"/>
            <a:round/>
            <a:headEnd len="sm" w="sm" type="none"/>
            <a:tailEnd len="sm" w="sm" type="none"/>
          </a:ln>
        </p:spPr>
      </p:cxnSp>
      <p:sp>
        <p:nvSpPr>
          <p:cNvPr id="428" name="Google Shape;428;p33"/>
          <p:cNvSpPr txBox="1"/>
          <p:nvPr/>
        </p:nvSpPr>
        <p:spPr>
          <a:xfrm>
            <a:off x="9949183" y="2304952"/>
            <a:ext cx="368400" cy="17790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b="0" i="0" lang="en-US" sz="1200" u="none">
                <a:solidFill>
                  <a:srgbClr val="FFFFFF"/>
                </a:solidFill>
                <a:latin typeface="Arial"/>
                <a:ea typeface="Arial"/>
                <a:cs typeface="Arial"/>
                <a:sym typeface="Arial"/>
              </a:rPr>
              <a:t>Sep</a:t>
            </a:r>
            <a:endParaRPr/>
          </a:p>
        </p:txBody>
      </p:sp>
      <p:cxnSp>
        <p:nvCxnSpPr>
          <p:cNvPr id="429" name="Google Shape;429;p33"/>
          <p:cNvCxnSpPr/>
          <p:nvPr/>
        </p:nvCxnSpPr>
        <p:spPr>
          <a:xfrm>
            <a:off x="1046483" y="3181252"/>
            <a:ext cx="216000" cy="0"/>
          </a:xfrm>
          <a:prstGeom prst="straightConnector1">
            <a:avLst/>
          </a:prstGeom>
          <a:noFill/>
          <a:ln cap="flat" cmpd="sng" w="25400">
            <a:solidFill>
              <a:srgbClr val="CCCCCC"/>
            </a:solidFill>
            <a:prstDash val="solid"/>
            <a:round/>
            <a:headEnd len="sm" w="sm" type="none"/>
            <a:tailEnd len="sm" w="sm" type="none"/>
          </a:ln>
        </p:spPr>
      </p:cxnSp>
      <p:cxnSp>
        <p:nvCxnSpPr>
          <p:cNvPr id="430" name="Google Shape;430;p33"/>
          <p:cNvCxnSpPr/>
          <p:nvPr/>
        </p:nvCxnSpPr>
        <p:spPr>
          <a:xfrm>
            <a:off x="2621283" y="3511452"/>
            <a:ext cx="88800" cy="0"/>
          </a:xfrm>
          <a:prstGeom prst="straightConnector1">
            <a:avLst/>
          </a:prstGeom>
          <a:noFill/>
          <a:ln cap="flat" cmpd="sng" w="25400">
            <a:solidFill>
              <a:srgbClr val="CCCCCC"/>
            </a:solidFill>
            <a:prstDash val="solid"/>
            <a:round/>
            <a:headEnd len="sm" w="sm" type="none"/>
            <a:tailEnd len="sm" w="sm" type="none"/>
          </a:ln>
        </p:spPr>
      </p:cxnSp>
      <p:cxnSp>
        <p:nvCxnSpPr>
          <p:cNvPr id="431" name="Google Shape;431;p33"/>
          <p:cNvCxnSpPr/>
          <p:nvPr/>
        </p:nvCxnSpPr>
        <p:spPr>
          <a:xfrm>
            <a:off x="2138683" y="3841652"/>
            <a:ext cx="1231800" cy="0"/>
          </a:xfrm>
          <a:prstGeom prst="straightConnector1">
            <a:avLst/>
          </a:prstGeom>
          <a:noFill/>
          <a:ln cap="flat" cmpd="sng" w="25400">
            <a:solidFill>
              <a:srgbClr val="CCCCCC"/>
            </a:solidFill>
            <a:prstDash val="solid"/>
            <a:round/>
            <a:headEnd len="sm" w="sm" type="none"/>
            <a:tailEnd len="sm" w="sm" type="none"/>
          </a:ln>
        </p:spPr>
      </p:cxnSp>
      <p:cxnSp>
        <p:nvCxnSpPr>
          <p:cNvPr id="432" name="Google Shape;432;p33"/>
          <p:cNvCxnSpPr/>
          <p:nvPr/>
        </p:nvCxnSpPr>
        <p:spPr>
          <a:xfrm>
            <a:off x="1529083" y="4171852"/>
            <a:ext cx="3949800" cy="0"/>
          </a:xfrm>
          <a:prstGeom prst="straightConnector1">
            <a:avLst/>
          </a:prstGeom>
          <a:noFill/>
          <a:ln cap="flat" cmpd="sng" w="25400">
            <a:solidFill>
              <a:srgbClr val="CCCCCC"/>
            </a:solidFill>
            <a:prstDash val="solid"/>
            <a:round/>
            <a:headEnd len="sm" w="sm" type="none"/>
            <a:tailEnd len="sm" w="sm" type="none"/>
          </a:ln>
        </p:spPr>
      </p:cxnSp>
      <p:cxnSp>
        <p:nvCxnSpPr>
          <p:cNvPr id="433" name="Google Shape;433;p33"/>
          <p:cNvCxnSpPr/>
          <p:nvPr/>
        </p:nvCxnSpPr>
        <p:spPr>
          <a:xfrm>
            <a:off x="1287783" y="4502052"/>
            <a:ext cx="7734300" cy="0"/>
          </a:xfrm>
          <a:prstGeom prst="straightConnector1">
            <a:avLst/>
          </a:prstGeom>
          <a:noFill/>
          <a:ln cap="flat" cmpd="sng" w="25400">
            <a:solidFill>
              <a:srgbClr val="CCCCCC"/>
            </a:solidFill>
            <a:prstDash val="solid"/>
            <a:round/>
            <a:headEnd len="sm" w="sm" type="none"/>
            <a:tailEnd len="sm" w="sm" type="none"/>
          </a:ln>
        </p:spPr>
      </p:cxnSp>
      <p:cxnSp>
        <p:nvCxnSpPr>
          <p:cNvPr id="434" name="Google Shape;434;p33"/>
          <p:cNvCxnSpPr/>
          <p:nvPr/>
        </p:nvCxnSpPr>
        <p:spPr>
          <a:xfrm>
            <a:off x="1046483" y="4832252"/>
            <a:ext cx="8889900" cy="0"/>
          </a:xfrm>
          <a:prstGeom prst="straightConnector1">
            <a:avLst/>
          </a:prstGeom>
          <a:noFill/>
          <a:ln cap="flat" cmpd="sng" w="25400">
            <a:solidFill>
              <a:srgbClr val="CCCCCC"/>
            </a:solidFill>
            <a:prstDash val="solid"/>
            <a:round/>
            <a:headEnd len="sm" w="sm" type="none"/>
            <a:tailEnd len="sm" w="sm" type="none"/>
          </a:ln>
        </p:spPr>
      </p:cxnSp>
      <p:sp>
        <p:nvSpPr>
          <p:cNvPr id="435" name="Google Shape;435;p33"/>
          <p:cNvSpPr/>
          <p:nvPr/>
        </p:nvSpPr>
        <p:spPr>
          <a:xfrm>
            <a:off x="1262383" y="3079652"/>
            <a:ext cx="1409700" cy="203100"/>
          </a:xfrm>
          <a:prstGeom prst="rect">
            <a:avLst/>
          </a:prstGeom>
          <a:solidFill>
            <a:srgbClr val="F79646"/>
          </a:solidFill>
          <a:ln>
            <a:noFill/>
          </a:ln>
          <a:effectLst>
            <a:outerShdw blurRad="44450" algn="ctr" dir="5400000" dist="27940">
              <a:srgbClr val="000000">
                <a:alpha val="3176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33"/>
          <p:cNvSpPr txBox="1"/>
          <p:nvPr/>
        </p:nvSpPr>
        <p:spPr>
          <a:xfrm>
            <a:off x="2722883" y="3105052"/>
            <a:ext cx="850800" cy="15240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b="1" i="0" lang="en-US" sz="1000" u="none">
                <a:solidFill>
                  <a:srgbClr val="000000"/>
                </a:solidFill>
                <a:latin typeface="Arial"/>
                <a:ea typeface="Arial"/>
                <a:cs typeface="Arial"/>
                <a:sym typeface="Arial"/>
              </a:rPr>
              <a:t>1 Mar - 30 Mar</a:t>
            </a:r>
            <a:endParaRPr/>
          </a:p>
        </p:txBody>
      </p:sp>
      <p:sp>
        <p:nvSpPr>
          <p:cNvPr id="437" name="Google Shape;437;p33"/>
          <p:cNvSpPr txBox="1"/>
          <p:nvPr/>
        </p:nvSpPr>
        <p:spPr>
          <a:xfrm>
            <a:off x="309883" y="3105052"/>
            <a:ext cx="736500" cy="12690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b="1" i="0" lang="en-US" sz="900" u="none">
                <a:solidFill>
                  <a:srgbClr val="000000"/>
                </a:solidFill>
                <a:latin typeface="Arial"/>
                <a:ea typeface="Arial"/>
                <a:cs typeface="Arial"/>
                <a:sym typeface="Arial"/>
              </a:rPr>
              <a:t>SRS &amp; SDS</a:t>
            </a:r>
            <a:endParaRPr/>
          </a:p>
        </p:txBody>
      </p:sp>
      <p:sp>
        <p:nvSpPr>
          <p:cNvPr id="438" name="Google Shape;438;p33"/>
          <p:cNvSpPr/>
          <p:nvPr/>
        </p:nvSpPr>
        <p:spPr>
          <a:xfrm>
            <a:off x="2710183" y="3409852"/>
            <a:ext cx="698400" cy="203100"/>
          </a:xfrm>
          <a:prstGeom prst="rect">
            <a:avLst/>
          </a:prstGeom>
          <a:solidFill>
            <a:srgbClr val="4F81BD"/>
          </a:solidFill>
          <a:ln>
            <a:noFill/>
          </a:ln>
          <a:effectLst>
            <a:outerShdw blurRad="44450" algn="ctr" dir="5400000" dist="27940">
              <a:srgbClr val="000000">
                <a:alpha val="3176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33"/>
          <p:cNvSpPr txBox="1"/>
          <p:nvPr/>
        </p:nvSpPr>
        <p:spPr>
          <a:xfrm>
            <a:off x="3472183" y="3435252"/>
            <a:ext cx="850800" cy="15240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b="1" i="0" lang="en-US" sz="1000" u="none">
                <a:solidFill>
                  <a:srgbClr val="000000"/>
                </a:solidFill>
                <a:latin typeface="Arial"/>
                <a:ea typeface="Arial"/>
                <a:cs typeface="Arial"/>
                <a:sym typeface="Arial"/>
              </a:rPr>
              <a:t>1 Apr - 15 Apr</a:t>
            </a:r>
            <a:endParaRPr/>
          </a:p>
        </p:txBody>
      </p:sp>
      <p:sp>
        <p:nvSpPr>
          <p:cNvPr id="440" name="Google Shape;440;p33"/>
          <p:cNvSpPr txBox="1"/>
          <p:nvPr/>
        </p:nvSpPr>
        <p:spPr>
          <a:xfrm>
            <a:off x="309883" y="3435252"/>
            <a:ext cx="2311500" cy="12690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b="1" i="0" lang="en-US" sz="900" u="none">
                <a:solidFill>
                  <a:srgbClr val="000000"/>
                </a:solidFill>
                <a:latin typeface="Arial"/>
                <a:ea typeface="Arial"/>
                <a:cs typeface="Arial"/>
                <a:sym typeface="Arial"/>
              </a:rPr>
              <a:t>Database Designing and Implementation</a:t>
            </a:r>
            <a:endParaRPr/>
          </a:p>
        </p:txBody>
      </p:sp>
      <p:sp>
        <p:nvSpPr>
          <p:cNvPr id="441" name="Google Shape;441;p33"/>
          <p:cNvSpPr/>
          <p:nvPr/>
        </p:nvSpPr>
        <p:spPr>
          <a:xfrm>
            <a:off x="3370583" y="3740052"/>
            <a:ext cx="3276600" cy="203100"/>
          </a:xfrm>
          <a:prstGeom prst="rect">
            <a:avLst/>
          </a:prstGeom>
          <a:solidFill>
            <a:srgbClr val="70AD47"/>
          </a:solidFill>
          <a:ln>
            <a:noFill/>
          </a:ln>
          <a:effectLst>
            <a:outerShdw blurRad="44450" algn="ctr" dir="5400000" dist="27940">
              <a:srgbClr val="000000">
                <a:alpha val="3176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33"/>
          <p:cNvSpPr txBox="1"/>
          <p:nvPr/>
        </p:nvSpPr>
        <p:spPr>
          <a:xfrm>
            <a:off x="6710683" y="3765452"/>
            <a:ext cx="978000" cy="15240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b="1" i="0" lang="en-US" sz="1000" u="none">
                <a:solidFill>
                  <a:srgbClr val="000000"/>
                </a:solidFill>
                <a:latin typeface="Arial"/>
                <a:ea typeface="Arial"/>
                <a:cs typeface="Arial"/>
                <a:sym typeface="Arial"/>
              </a:rPr>
              <a:t>15 Apr - 23 Jun</a:t>
            </a:r>
            <a:endParaRPr/>
          </a:p>
        </p:txBody>
      </p:sp>
      <p:sp>
        <p:nvSpPr>
          <p:cNvPr id="443" name="Google Shape;443;p33"/>
          <p:cNvSpPr txBox="1"/>
          <p:nvPr/>
        </p:nvSpPr>
        <p:spPr>
          <a:xfrm>
            <a:off x="309883" y="3765452"/>
            <a:ext cx="1828800" cy="12690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b="1" i="0" lang="en-US" sz="900" u="none">
                <a:solidFill>
                  <a:srgbClr val="000000"/>
                </a:solidFill>
                <a:latin typeface="Arial"/>
                <a:ea typeface="Arial"/>
                <a:cs typeface="Arial"/>
                <a:sym typeface="Arial"/>
              </a:rPr>
              <a:t>Mobile Application Development</a:t>
            </a:r>
            <a:endParaRPr/>
          </a:p>
        </p:txBody>
      </p:sp>
      <p:sp>
        <p:nvSpPr>
          <p:cNvPr id="444" name="Google Shape;444;p33"/>
          <p:cNvSpPr/>
          <p:nvPr/>
        </p:nvSpPr>
        <p:spPr>
          <a:xfrm>
            <a:off x="5478783" y="4070252"/>
            <a:ext cx="4127400" cy="203100"/>
          </a:xfrm>
          <a:prstGeom prst="rect">
            <a:avLst/>
          </a:prstGeom>
          <a:solidFill>
            <a:srgbClr val="9BBB59"/>
          </a:solidFill>
          <a:ln>
            <a:noFill/>
          </a:ln>
          <a:effectLst>
            <a:outerShdw blurRad="44450" algn="ctr" dir="5400000" dist="27940">
              <a:srgbClr val="000000">
                <a:alpha val="3176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33"/>
          <p:cNvSpPr txBox="1"/>
          <p:nvPr/>
        </p:nvSpPr>
        <p:spPr>
          <a:xfrm>
            <a:off x="9657083" y="4095652"/>
            <a:ext cx="978000" cy="15240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b="1" i="0" lang="en-US" sz="1000" u="none">
                <a:solidFill>
                  <a:srgbClr val="000000"/>
                </a:solidFill>
                <a:latin typeface="Arial"/>
                <a:ea typeface="Arial"/>
                <a:cs typeface="Arial"/>
                <a:sym typeface="Arial"/>
              </a:rPr>
              <a:t>30 May - 25 Aug</a:t>
            </a:r>
            <a:endParaRPr/>
          </a:p>
        </p:txBody>
      </p:sp>
      <p:sp>
        <p:nvSpPr>
          <p:cNvPr id="446" name="Google Shape;446;p33"/>
          <p:cNvSpPr txBox="1"/>
          <p:nvPr/>
        </p:nvSpPr>
        <p:spPr>
          <a:xfrm>
            <a:off x="309883" y="4095652"/>
            <a:ext cx="1219200" cy="12690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b="1" i="0" lang="en-US" sz="900" u="none">
                <a:solidFill>
                  <a:srgbClr val="000000"/>
                </a:solidFill>
                <a:latin typeface="Arial"/>
                <a:ea typeface="Arial"/>
                <a:cs typeface="Arial"/>
                <a:sym typeface="Arial"/>
              </a:rPr>
              <a:t>Website Development</a:t>
            </a:r>
            <a:endParaRPr/>
          </a:p>
        </p:txBody>
      </p:sp>
      <p:sp>
        <p:nvSpPr>
          <p:cNvPr id="447" name="Google Shape;447;p33"/>
          <p:cNvSpPr/>
          <p:nvPr/>
        </p:nvSpPr>
        <p:spPr>
          <a:xfrm>
            <a:off x="9555483" y="4400452"/>
            <a:ext cx="419100" cy="203100"/>
          </a:xfrm>
          <a:prstGeom prst="rect">
            <a:avLst/>
          </a:prstGeom>
          <a:solidFill>
            <a:srgbClr val="FFD964"/>
          </a:solidFill>
          <a:ln>
            <a:noFill/>
          </a:ln>
          <a:effectLst>
            <a:outerShdw blurRad="44450" algn="ctr" dir="5400000" dist="27940">
              <a:srgbClr val="000000">
                <a:alpha val="3176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33"/>
          <p:cNvSpPr txBox="1"/>
          <p:nvPr/>
        </p:nvSpPr>
        <p:spPr>
          <a:xfrm>
            <a:off x="10038083" y="4425852"/>
            <a:ext cx="978000" cy="15240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b="1" i="0" lang="en-US" sz="1000" u="none">
                <a:solidFill>
                  <a:srgbClr val="000000"/>
                </a:solidFill>
                <a:latin typeface="Arial"/>
                <a:ea typeface="Arial"/>
                <a:cs typeface="Arial"/>
                <a:sym typeface="Arial"/>
              </a:rPr>
              <a:t>25 Aug - 2 Sep</a:t>
            </a:r>
            <a:endParaRPr/>
          </a:p>
        </p:txBody>
      </p:sp>
      <p:sp>
        <p:nvSpPr>
          <p:cNvPr id="449" name="Google Shape;449;p33"/>
          <p:cNvSpPr txBox="1"/>
          <p:nvPr/>
        </p:nvSpPr>
        <p:spPr>
          <a:xfrm>
            <a:off x="309883" y="4425852"/>
            <a:ext cx="978000" cy="12690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b="1" i="0" lang="en-US" sz="900" u="none">
                <a:solidFill>
                  <a:srgbClr val="000000"/>
                </a:solidFill>
                <a:latin typeface="Arial"/>
                <a:ea typeface="Arial"/>
                <a:cs typeface="Arial"/>
                <a:sym typeface="Arial"/>
              </a:rPr>
              <a:t>APIs Integration</a:t>
            </a:r>
            <a:endParaRPr/>
          </a:p>
        </p:txBody>
      </p:sp>
      <p:sp>
        <p:nvSpPr>
          <p:cNvPr id="450" name="Google Shape;450;p33"/>
          <p:cNvSpPr/>
          <p:nvPr/>
        </p:nvSpPr>
        <p:spPr>
          <a:xfrm>
            <a:off x="9936483" y="4730652"/>
            <a:ext cx="660300" cy="203100"/>
          </a:xfrm>
          <a:prstGeom prst="rect">
            <a:avLst/>
          </a:prstGeom>
          <a:solidFill>
            <a:srgbClr val="F79646"/>
          </a:solidFill>
          <a:ln>
            <a:noFill/>
          </a:ln>
          <a:effectLst>
            <a:outerShdw blurRad="44450" algn="ctr" dir="5400000" dist="27940">
              <a:srgbClr val="000000">
                <a:alpha val="3176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33"/>
          <p:cNvSpPr txBox="1"/>
          <p:nvPr/>
        </p:nvSpPr>
        <p:spPr>
          <a:xfrm>
            <a:off x="10647683" y="4756052"/>
            <a:ext cx="978000" cy="15240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b="1" i="0" lang="en-US" sz="1000" u="none">
                <a:solidFill>
                  <a:srgbClr val="000000"/>
                </a:solidFill>
                <a:latin typeface="Arial"/>
                <a:ea typeface="Arial"/>
                <a:cs typeface="Arial"/>
                <a:sym typeface="Arial"/>
              </a:rPr>
              <a:t>2 Sep - 15 Sep</a:t>
            </a:r>
            <a:endParaRPr/>
          </a:p>
        </p:txBody>
      </p:sp>
      <p:sp>
        <p:nvSpPr>
          <p:cNvPr id="452" name="Google Shape;452;p33"/>
          <p:cNvSpPr txBox="1"/>
          <p:nvPr/>
        </p:nvSpPr>
        <p:spPr>
          <a:xfrm>
            <a:off x="309883" y="4756052"/>
            <a:ext cx="736500" cy="126900"/>
          </a:xfrm>
          <a:prstGeom prst="rect">
            <a:avLst/>
          </a:prstGeom>
          <a:noFill/>
          <a:ln>
            <a:noFill/>
          </a:ln>
        </p:spPr>
        <p:txBody>
          <a:bodyPr anchorCtr="0" anchor="ctr" bIns="0" lIns="0" spcFirstLastPara="1" rIns="0" wrap="square" tIns="0">
            <a:spAutoFit/>
          </a:bodyPr>
          <a:lstStyle/>
          <a:p>
            <a:pPr indent="0" lvl="0" marL="0" marR="0" rtl="0" algn="l">
              <a:spcBef>
                <a:spcPts val="0"/>
              </a:spcBef>
              <a:spcAft>
                <a:spcPts val="0"/>
              </a:spcAft>
              <a:buNone/>
            </a:pPr>
            <a:r>
              <a:rPr b="1" i="0" lang="en-US" sz="900" u="none">
                <a:solidFill>
                  <a:srgbClr val="000000"/>
                </a:solidFill>
                <a:latin typeface="Arial"/>
                <a:ea typeface="Arial"/>
                <a:cs typeface="Arial"/>
                <a:sym typeface="Arial"/>
              </a:rPr>
              <a:t>Final Thesis</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sp>
        <p:nvSpPr>
          <p:cNvPr id="457" name="Google Shape;457;p34"/>
          <p:cNvSpPr txBox="1"/>
          <p:nvPr/>
        </p:nvSpPr>
        <p:spPr>
          <a:xfrm>
            <a:off x="0" y="0"/>
            <a:ext cx="12192000" cy="1407900"/>
          </a:xfrm>
          <a:prstGeom prst="rect">
            <a:avLst/>
          </a:prstGeom>
          <a:gradFill>
            <a:gsLst>
              <a:gs pos="0">
                <a:srgbClr val="002060"/>
              </a:gs>
              <a:gs pos="87000">
                <a:srgbClr val="002060"/>
              </a:gs>
              <a:gs pos="93500">
                <a:srgbClr val="7989A9"/>
              </a:gs>
              <a:gs pos="100000">
                <a:srgbClr val="7989A9"/>
              </a:gs>
            </a:gsLst>
            <a:lin ang="5400012" scaled="0"/>
          </a:gradFill>
          <a:ln>
            <a:noFill/>
          </a:ln>
        </p:spPr>
        <p:txBody>
          <a:bodyPr anchorCtr="0" anchor="t" bIns="45700" lIns="91425" spcFirstLastPara="1" rIns="91425" wrap="square" tIns="45700">
            <a:normAutofit fontScale="97500"/>
          </a:bodyPr>
          <a:lstStyle/>
          <a:p>
            <a:pPr indent="0" lvl="0" marL="0" marR="0" rtl="0" algn="ctr">
              <a:lnSpc>
                <a:spcPct val="90000"/>
              </a:lnSpc>
              <a:spcBef>
                <a:spcPts val="0"/>
              </a:spcBef>
              <a:spcAft>
                <a:spcPts val="0"/>
              </a:spcAft>
              <a:buClr>
                <a:srgbClr val="F2F2F2"/>
              </a:buClr>
              <a:buSzPct val="100000"/>
              <a:buFont typeface="Arial"/>
              <a:buNone/>
            </a:pPr>
            <a:r>
              <a:t/>
            </a:r>
            <a:endParaRPr sz="4000">
              <a:solidFill>
                <a:srgbClr val="F2F2F2"/>
              </a:solidFill>
              <a:latin typeface="Arial"/>
              <a:ea typeface="Arial"/>
              <a:cs typeface="Arial"/>
              <a:sym typeface="Arial"/>
            </a:endParaRPr>
          </a:p>
          <a:p>
            <a:pPr indent="0" lvl="0" marL="0" marR="0" rtl="0" algn="ctr">
              <a:lnSpc>
                <a:spcPct val="90000"/>
              </a:lnSpc>
              <a:spcBef>
                <a:spcPts val="0"/>
              </a:spcBef>
              <a:spcAft>
                <a:spcPts val="0"/>
              </a:spcAft>
              <a:buClr>
                <a:srgbClr val="F2F2F2"/>
              </a:buClr>
              <a:buSzPct val="100000"/>
              <a:buFont typeface="Arial"/>
              <a:buNone/>
            </a:pPr>
            <a:r>
              <a:rPr lang="en-US" sz="4000">
                <a:solidFill>
                  <a:srgbClr val="F2F2F2"/>
                </a:solidFill>
                <a:latin typeface="Arial"/>
                <a:ea typeface="Arial"/>
                <a:cs typeface="Arial"/>
                <a:sym typeface="Arial"/>
              </a:rPr>
              <a:t>Previous Evaluation</a:t>
            </a:r>
            <a:endParaRPr/>
          </a:p>
        </p:txBody>
      </p:sp>
      <p:pic>
        <p:nvPicPr>
          <p:cNvPr id="458" name="Google Shape;458;p34"/>
          <p:cNvPicPr preferRelativeResize="0"/>
          <p:nvPr/>
        </p:nvPicPr>
        <p:blipFill rotWithShape="1">
          <a:blip r:embed="rId3">
            <a:alphaModFix/>
          </a:blip>
          <a:srcRect b="0" l="0" r="0" t="0"/>
          <a:stretch/>
        </p:blipFill>
        <p:spPr>
          <a:xfrm>
            <a:off x="2651782" y="1989959"/>
            <a:ext cx="7619956" cy="4868042"/>
          </a:xfrm>
          <a:prstGeom prst="rect">
            <a:avLst/>
          </a:prstGeom>
          <a:noFill/>
          <a:ln>
            <a:noFill/>
          </a:ln>
        </p:spPr>
      </p:pic>
      <p:sp>
        <p:nvSpPr>
          <p:cNvPr id="459" name="Google Shape;459;p34"/>
          <p:cNvSpPr txBox="1"/>
          <p:nvPr/>
        </p:nvSpPr>
        <p:spPr>
          <a:xfrm>
            <a:off x="990600" y="1461530"/>
            <a:ext cx="10210800" cy="528300"/>
          </a:xfrm>
          <a:prstGeom prst="rect">
            <a:avLst/>
          </a:prstGeom>
          <a:noFill/>
          <a:ln>
            <a:noFill/>
          </a:ln>
        </p:spPr>
        <p:txBody>
          <a:bodyPr anchorCtr="0" anchor="t" bIns="45700" lIns="91425" spcFirstLastPara="1" rIns="91425" wrap="square" tIns="45700">
            <a:normAutofit/>
          </a:bodyPr>
          <a:lstStyle/>
          <a:p>
            <a:pPr indent="0" lvl="0" marL="0" marR="0" rtl="0" algn="ctr">
              <a:lnSpc>
                <a:spcPct val="90000"/>
              </a:lnSpc>
              <a:spcBef>
                <a:spcPts val="0"/>
              </a:spcBef>
              <a:spcAft>
                <a:spcPts val="0"/>
              </a:spcAft>
              <a:buClr>
                <a:schemeClr val="dk1"/>
              </a:buClr>
              <a:buSzPts val="2800"/>
              <a:buFont typeface="Arial"/>
              <a:buNone/>
            </a:pPr>
            <a:r>
              <a:rPr lang="en-US" sz="2800">
                <a:solidFill>
                  <a:schemeClr val="dk1"/>
                </a:solidFill>
                <a:latin typeface="Quattrocento Sans"/>
                <a:ea typeface="Quattrocento Sans"/>
                <a:cs typeface="Quattrocento Sans"/>
                <a:sym typeface="Quattrocento Sans"/>
              </a:rPr>
              <a:t>No any comment was given.</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64" name="Shape 464"/>
        <p:cNvGrpSpPr/>
        <p:nvPr/>
      </p:nvGrpSpPr>
      <p:grpSpPr>
        <a:xfrm>
          <a:off x="0" y="0"/>
          <a:ext cx="0" cy="0"/>
          <a:chOff x="0" y="0"/>
          <a:chExt cx="0" cy="0"/>
        </a:xfrm>
      </p:grpSpPr>
      <p:sp>
        <p:nvSpPr>
          <p:cNvPr id="465" name="Google Shape;465;p35"/>
          <p:cNvSpPr txBox="1"/>
          <p:nvPr>
            <p:ph type="ctrTitle"/>
          </p:nvPr>
        </p:nvSpPr>
        <p:spPr>
          <a:xfrm>
            <a:off x="990600" y="501650"/>
            <a:ext cx="10210800" cy="10998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rgbClr val="002060"/>
              </a:buClr>
              <a:buSzPts val="5400"/>
              <a:buFont typeface="Arial"/>
              <a:buNone/>
            </a:pPr>
            <a:r>
              <a:rPr lang="en-US" sz="5400">
                <a:solidFill>
                  <a:srgbClr val="002060"/>
                </a:solidFill>
                <a:latin typeface="Arial"/>
                <a:ea typeface="Arial"/>
                <a:cs typeface="Arial"/>
                <a:sym typeface="Arial"/>
              </a:rPr>
              <a:t>Thank you for your attention</a:t>
            </a:r>
            <a:endParaRPr/>
          </a:p>
        </p:txBody>
      </p:sp>
      <p:sp>
        <p:nvSpPr>
          <p:cNvPr id="466" name="Google Shape;466;p35"/>
          <p:cNvSpPr txBox="1"/>
          <p:nvPr>
            <p:ph idx="1" type="subTitle"/>
          </p:nvPr>
        </p:nvSpPr>
        <p:spPr>
          <a:xfrm>
            <a:off x="990600" y="1598930"/>
            <a:ext cx="10210800" cy="528300"/>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chemeClr val="dk1"/>
              </a:buClr>
              <a:buSzPts val="2400"/>
              <a:buNone/>
            </a:pPr>
            <a:r>
              <a:rPr lang="en-US">
                <a:latin typeface="Quattrocento Sans"/>
                <a:ea typeface="Quattrocento Sans"/>
                <a:cs typeface="Quattrocento Sans"/>
                <a:sym typeface="Quattrocento Sans"/>
              </a:rPr>
              <a:t>Questions and suggestions are welcomed!</a:t>
            </a:r>
            <a:endParaRPr/>
          </a:p>
        </p:txBody>
      </p:sp>
      <p:sp>
        <p:nvSpPr>
          <p:cNvPr id="467" name="Google Shape;467;p35"/>
          <p:cNvSpPr/>
          <p:nvPr/>
        </p:nvSpPr>
        <p:spPr>
          <a:xfrm>
            <a:off x="0" y="2440056"/>
            <a:ext cx="12192000" cy="4417800"/>
          </a:xfrm>
          <a:prstGeom prst="rect">
            <a:avLst/>
          </a:prstGeom>
          <a:solidFill>
            <a:srgbClr val="C8CAC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468" name="Google Shape;468;p35"/>
          <p:cNvSpPr/>
          <p:nvPr/>
        </p:nvSpPr>
        <p:spPr>
          <a:xfrm>
            <a:off x="321564" y="2822757"/>
            <a:ext cx="11548800" cy="3444300"/>
          </a:xfrm>
          <a:prstGeom prst="roundRect">
            <a:avLst>
              <a:gd fmla="val 0" name="adj"/>
            </a:avLst>
          </a:prstGeom>
          <a:solidFill>
            <a:srgbClr val="FFFFFF"/>
          </a:solidFill>
          <a:ln cap="flat" cmpd="sng" w="9525">
            <a:solidFill>
              <a:srgbClr val="C8CACA"/>
            </a:solidFill>
            <a:prstDash val="solid"/>
            <a:miter lim="800000"/>
            <a:headEnd len="sm" w="sm" type="none"/>
            <a:tailEnd len="sm" w="sm" type="none"/>
          </a:ln>
          <a:effectLst>
            <a:outerShdw blurRad="57150" rotWithShape="0" algn="t" dir="5400000" dist="19050">
              <a:srgbClr val="000000">
                <a:alpha val="6275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pic>
        <p:nvPicPr>
          <p:cNvPr descr="Shopping cart" id="469" name="Google Shape;469;p35"/>
          <p:cNvPicPr preferRelativeResize="0"/>
          <p:nvPr/>
        </p:nvPicPr>
        <p:blipFill rotWithShape="1">
          <a:blip r:embed="rId3">
            <a:alphaModFix/>
          </a:blip>
          <a:srcRect b="0" l="0" r="0" t="0"/>
          <a:stretch/>
        </p:blipFill>
        <p:spPr>
          <a:xfrm>
            <a:off x="641605" y="3211738"/>
            <a:ext cx="2686982" cy="2686982"/>
          </a:xfrm>
          <a:prstGeom prst="rect">
            <a:avLst/>
          </a:prstGeom>
          <a:noFill/>
          <a:ln>
            <a:noFill/>
          </a:ln>
        </p:spPr>
      </p:pic>
      <p:pic>
        <p:nvPicPr>
          <p:cNvPr descr="Questions" id="470" name="Google Shape;470;p35"/>
          <p:cNvPicPr preferRelativeResize="0"/>
          <p:nvPr/>
        </p:nvPicPr>
        <p:blipFill rotWithShape="1">
          <a:blip r:embed="rId4">
            <a:alphaModFix/>
          </a:blip>
          <a:srcRect b="0" l="0" r="0" t="0"/>
          <a:stretch/>
        </p:blipFill>
        <p:spPr>
          <a:xfrm>
            <a:off x="3489453" y="3292172"/>
            <a:ext cx="2526114" cy="2526114"/>
          </a:xfrm>
          <a:prstGeom prst="rect">
            <a:avLst/>
          </a:prstGeom>
          <a:noFill/>
          <a:ln>
            <a:noFill/>
          </a:ln>
        </p:spPr>
      </p:pic>
      <p:pic>
        <p:nvPicPr>
          <p:cNvPr descr="Chat" id="471" name="Google Shape;471;p35"/>
          <p:cNvPicPr preferRelativeResize="0"/>
          <p:nvPr/>
        </p:nvPicPr>
        <p:blipFill rotWithShape="1">
          <a:blip r:embed="rId5">
            <a:alphaModFix/>
          </a:blip>
          <a:srcRect b="0" l="0" r="0" t="0"/>
          <a:stretch/>
        </p:blipFill>
        <p:spPr>
          <a:xfrm>
            <a:off x="6176433" y="3292172"/>
            <a:ext cx="2526115" cy="2526115"/>
          </a:xfrm>
          <a:prstGeom prst="rect">
            <a:avLst/>
          </a:prstGeom>
          <a:noFill/>
          <a:ln>
            <a:noFill/>
          </a:ln>
        </p:spPr>
      </p:pic>
      <p:pic>
        <p:nvPicPr>
          <p:cNvPr descr="Wallet" id="472" name="Google Shape;472;p35"/>
          <p:cNvPicPr preferRelativeResize="0"/>
          <p:nvPr/>
        </p:nvPicPr>
        <p:blipFill rotWithShape="1">
          <a:blip r:embed="rId6">
            <a:alphaModFix/>
          </a:blip>
          <a:srcRect b="0" l="0" r="0" t="0"/>
          <a:stretch/>
        </p:blipFill>
        <p:spPr>
          <a:xfrm>
            <a:off x="8863414" y="3211739"/>
            <a:ext cx="2686981" cy="2686981"/>
          </a:xfrm>
          <a:prstGeom prst="rect">
            <a:avLst/>
          </a:prstGeom>
          <a:noFill/>
          <a:ln>
            <a:noFill/>
          </a:ln>
        </p:spPr>
      </p:pic>
      <p:pic>
        <p:nvPicPr>
          <p:cNvPr descr="A picture containing drawing&#10;&#10;Description automatically generated" id="473" name="Google Shape;473;p35"/>
          <p:cNvPicPr preferRelativeResize="0"/>
          <p:nvPr/>
        </p:nvPicPr>
        <p:blipFill rotWithShape="1">
          <a:blip r:embed="rId7">
            <a:alphaModFix/>
          </a:blip>
          <a:srcRect b="0" l="0" r="0" t="0"/>
          <a:stretch/>
        </p:blipFill>
        <p:spPr>
          <a:xfrm>
            <a:off x="5496821" y="5538615"/>
            <a:ext cx="1680619" cy="66177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15"/>
          <p:cNvSpPr txBox="1"/>
          <p:nvPr/>
        </p:nvSpPr>
        <p:spPr>
          <a:xfrm>
            <a:off x="657538" y="4651751"/>
            <a:ext cx="2796900" cy="796200"/>
          </a:xfrm>
          <a:prstGeom prst="rect">
            <a:avLst/>
          </a:prstGeom>
          <a:noFill/>
          <a:ln>
            <a:noFill/>
          </a:ln>
        </p:spPr>
        <p:txBody>
          <a:bodyPr anchorCtr="0" anchor="b" bIns="45700" lIns="91425" spcFirstLastPara="1" rIns="91425" wrap="square" tIns="45700">
            <a:normAutofit lnSpcReduction="10000"/>
          </a:bodyPr>
          <a:lstStyle/>
          <a:p>
            <a:pPr indent="0" lvl="0" marL="0" marR="0" rtl="0" algn="ctr">
              <a:lnSpc>
                <a:spcPct val="90000"/>
              </a:lnSpc>
              <a:spcBef>
                <a:spcPts val="0"/>
              </a:spcBef>
              <a:spcAft>
                <a:spcPts val="0"/>
              </a:spcAft>
              <a:buClr>
                <a:schemeClr val="dk1"/>
              </a:buClr>
              <a:buSzPts val="2600"/>
              <a:buFont typeface="Arial"/>
              <a:buNone/>
            </a:pPr>
            <a:r>
              <a:rPr b="1" i="0" lang="en-US" sz="2600" u="none" cap="none" strike="noStrike">
                <a:solidFill>
                  <a:schemeClr val="dk1"/>
                </a:solidFill>
                <a:latin typeface="Calibri"/>
                <a:ea typeface="Calibri"/>
                <a:cs typeface="Calibri"/>
                <a:sym typeface="Calibri"/>
              </a:rPr>
              <a:t>Ghayour Haider</a:t>
            </a:r>
            <a:endParaRPr/>
          </a:p>
          <a:p>
            <a:pPr indent="0" lvl="0" marL="0" marR="0" rtl="0" algn="ctr">
              <a:lnSpc>
                <a:spcPct val="90000"/>
              </a:lnSpc>
              <a:spcBef>
                <a:spcPts val="1000"/>
              </a:spcBef>
              <a:spcAft>
                <a:spcPts val="0"/>
              </a:spcAft>
              <a:buClr>
                <a:schemeClr val="dk1"/>
              </a:buClr>
              <a:buSzPts val="1800"/>
              <a:buFont typeface="Arial"/>
              <a:buNone/>
            </a:pPr>
            <a:r>
              <a:rPr b="0" i="0" lang="en-US" sz="1800" u="none" cap="none" strike="noStrike">
                <a:solidFill>
                  <a:schemeClr val="dk1"/>
                </a:solidFill>
                <a:latin typeface="Calibri"/>
                <a:ea typeface="Calibri"/>
                <a:cs typeface="Calibri"/>
                <a:sym typeface="Calibri"/>
              </a:rPr>
              <a:t>Team Member</a:t>
            </a:r>
            <a:endParaRPr/>
          </a:p>
        </p:txBody>
      </p:sp>
      <p:sp>
        <p:nvSpPr>
          <p:cNvPr id="222" name="Google Shape;222;p15"/>
          <p:cNvSpPr txBox="1"/>
          <p:nvPr/>
        </p:nvSpPr>
        <p:spPr>
          <a:xfrm>
            <a:off x="0" y="140685"/>
            <a:ext cx="12192000" cy="1519200"/>
          </a:xfrm>
          <a:prstGeom prst="rect">
            <a:avLst/>
          </a:prstGeom>
          <a:gradFill>
            <a:gsLst>
              <a:gs pos="0">
                <a:srgbClr val="002060"/>
              </a:gs>
              <a:gs pos="87000">
                <a:srgbClr val="002060"/>
              </a:gs>
              <a:gs pos="93500">
                <a:srgbClr val="7989A9"/>
              </a:gs>
              <a:gs pos="100000">
                <a:srgbClr val="7989A9"/>
              </a:gs>
            </a:gsLst>
            <a:lin ang="5400012" scaled="0"/>
          </a:gradFill>
          <a:ln>
            <a:noFill/>
          </a:ln>
        </p:spPr>
        <p:txBody>
          <a:bodyPr anchorCtr="0" anchor="t" bIns="45700" lIns="91425" spcFirstLastPara="1" rIns="91425" wrap="square" tIns="45700">
            <a:normAutofit fontScale="97500"/>
          </a:bodyPr>
          <a:lstStyle/>
          <a:p>
            <a:pPr indent="0" lvl="0" marL="0" marR="0" rtl="0" algn="ctr">
              <a:lnSpc>
                <a:spcPct val="90000"/>
              </a:lnSpc>
              <a:spcBef>
                <a:spcPts val="0"/>
              </a:spcBef>
              <a:spcAft>
                <a:spcPts val="0"/>
              </a:spcAft>
              <a:buClr>
                <a:schemeClr val="dk1"/>
              </a:buClr>
              <a:buSzPct val="100000"/>
              <a:buFont typeface="Calibri"/>
              <a:buNone/>
            </a:pPr>
            <a:r>
              <a:t/>
            </a:r>
            <a:endParaRPr b="0" i="0" sz="4000" u="none" cap="none" strike="noStrike">
              <a:solidFill>
                <a:srgbClr val="F2F2F2"/>
              </a:solidFill>
              <a:latin typeface="Arial"/>
              <a:ea typeface="Arial"/>
              <a:cs typeface="Arial"/>
              <a:sym typeface="Arial"/>
            </a:endParaRPr>
          </a:p>
          <a:p>
            <a:pPr indent="0" lvl="0" marL="0" marR="0" rtl="0" algn="ctr">
              <a:lnSpc>
                <a:spcPct val="90000"/>
              </a:lnSpc>
              <a:spcBef>
                <a:spcPts val="0"/>
              </a:spcBef>
              <a:spcAft>
                <a:spcPts val="0"/>
              </a:spcAft>
              <a:buClr>
                <a:srgbClr val="F2F2F2"/>
              </a:buClr>
              <a:buSzPct val="100000"/>
              <a:buFont typeface="Arial"/>
              <a:buNone/>
            </a:pPr>
            <a:r>
              <a:rPr b="0" i="0" lang="en-US" sz="4000" u="none" cap="none" strike="noStrike">
                <a:solidFill>
                  <a:srgbClr val="F2F2F2"/>
                </a:solidFill>
                <a:latin typeface="Arial"/>
                <a:ea typeface="Arial"/>
                <a:cs typeface="Arial"/>
                <a:sym typeface="Arial"/>
              </a:rPr>
              <a:t>Our Team</a:t>
            </a:r>
            <a:endParaRPr/>
          </a:p>
        </p:txBody>
      </p:sp>
      <p:pic>
        <p:nvPicPr>
          <p:cNvPr id="223" name="Google Shape;223;p15"/>
          <p:cNvPicPr preferRelativeResize="0"/>
          <p:nvPr/>
        </p:nvPicPr>
        <p:blipFill rotWithShape="1">
          <a:blip r:embed="rId3">
            <a:alphaModFix/>
          </a:blip>
          <a:srcRect b="0" l="0" r="0" t="0"/>
          <a:stretch/>
        </p:blipFill>
        <p:spPr>
          <a:xfrm>
            <a:off x="1073211" y="2373566"/>
            <a:ext cx="1980000" cy="1980000"/>
          </a:xfrm>
          <a:prstGeom prst="ellipse">
            <a:avLst/>
          </a:prstGeom>
          <a:noFill/>
          <a:ln cap="flat" cmpd="sng" w="76200">
            <a:solidFill>
              <a:srgbClr val="002060"/>
            </a:solidFill>
            <a:prstDash val="solid"/>
            <a:round/>
            <a:headEnd len="sm" w="sm" type="none"/>
            <a:tailEnd len="sm" w="sm" type="none"/>
          </a:ln>
        </p:spPr>
      </p:pic>
      <p:pic>
        <p:nvPicPr>
          <p:cNvPr id="224" name="Google Shape;224;p15"/>
          <p:cNvPicPr preferRelativeResize="0"/>
          <p:nvPr/>
        </p:nvPicPr>
        <p:blipFill rotWithShape="1">
          <a:blip r:embed="rId3">
            <a:alphaModFix/>
          </a:blip>
          <a:srcRect b="0" l="0" r="0" t="0"/>
          <a:stretch/>
        </p:blipFill>
        <p:spPr>
          <a:xfrm>
            <a:off x="1065962" y="2373566"/>
            <a:ext cx="1980000" cy="1980000"/>
          </a:xfrm>
          <a:prstGeom prst="ellipse">
            <a:avLst/>
          </a:prstGeom>
          <a:noFill/>
          <a:ln cap="flat" cmpd="sng" w="28575">
            <a:solidFill>
              <a:schemeClr val="lt1"/>
            </a:solidFill>
            <a:prstDash val="solid"/>
            <a:round/>
            <a:headEnd len="sm" w="sm" type="none"/>
            <a:tailEnd len="sm" w="sm" type="none"/>
          </a:ln>
        </p:spPr>
      </p:pic>
      <p:pic>
        <p:nvPicPr>
          <p:cNvPr id="225" name="Google Shape;225;p15"/>
          <p:cNvPicPr preferRelativeResize="0"/>
          <p:nvPr/>
        </p:nvPicPr>
        <p:blipFill rotWithShape="1">
          <a:blip r:embed="rId3">
            <a:alphaModFix/>
          </a:blip>
          <a:srcRect b="0" l="0" r="0" t="0"/>
          <a:stretch/>
        </p:blipFill>
        <p:spPr>
          <a:xfrm>
            <a:off x="9284062" y="2368870"/>
            <a:ext cx="1980000" cy="1980000"/>
          </a:xfrm>
          <a:prstGeom prst="ellipse">
            <a:avLst/>
          </a:prstGeom>
          <a:noFill/>
          <a:ln cap="flat" cmpd="sng" w="76200">
            <a:solidFill>
              <a:srgbClr val="002060"/>
            </a:solidFill>
            <a:prstDash val="solid"/>
            <a:round/>
            <a:headEnd len="sm" w="sm" type="none"/>
            <a:tailEnd len="sm" w="sm" type="none"/>
          </a:ln>
        </p:spPr>
      </p:pic>
      <p:pic>
        <p:nvPicPr>
          <p:cNvPr id="226" name="Google Shape;226;p15"/>
          <p:cNvPicPr preferRelativeResize="0"/>
          <p:nvPr/>
        </p:nvPicPr>
        <p:blipFill rotWithShape="1">
          <a:blip r:embed="rId4">
            <a:alphaModFix/>
          </a:blip>
          <a:srcRect b="0" l="0" r="0" t="0"/>
          <a:stretch/>
        </p:blipFill>
        <p:spPr>
          <a:xfrm>
            <a:off x="9284063" y="2373566"/>
            <a:ext cx="1980000" cy="1980000"/>
          </a:xfrm>
          <a:prstGeom prst="ellipse">
            <a:avLst/>
          </a:prstGeom>
          <a:noFill/>
          <a:ln cap="flat" cmpd="sng" w="28575">
            <a:solidFill>
              <a:schemeClr val="lt1"/>
            </a:solidFill>
            <a:prstDash val="solid"/>
            <a:round/>
            <a:headEnd len="sm" w="sm" type="none"/>
            <a:tailEnd len="sm" w="sm" type="none"/>
          </a:ln>
        </p:spPr>
      </p:pic>
      <p:pic>
        <p:nvPicPr>
          <p:cNvPr id="227" name="Google Shape;227;p15"/>
          <p:cNvPicPr preferRelativeResize="0"/>
          <p:nvPr/>
        </p:nvPicPr>
        <p:blipFill rotWithShape="1">
          <a:blip r:embed="rId3">
            <a:alphaModFix/>
          </a:blip>
          <a:srcRect b="0" l="0" r="0" t="0"/>
          <a:stretch/>
        </p:blipFill>
        <p:spPr>
          <a:xfrm>
            <a:off x="5145817" y="2366522"/>
            <a:ext cx="1980000" cy="1980000"/>
          </a:xfrm>
          <a:prstGeom prst="ellipse">
            <a:avLst/>
          </a:prstGeom>
          <a:noFill/>
          <a:ln cap="flat" cmpd="sng" w="76200">
            <a:solidFill>
              <a:srgbClr val="002060"/>
            </a:solidFill>
            <a:prstDash val="solid"/>
            <a:round/>
            <a:headEnd len="sm" w="sm" type="none"/>
            <a:tailEnd len="sm" w="sm" type="none"/>
          </a:ln>
        </p:spPr>
      </p:pic>
      <p:pic>
        <p:nvPicPr>
          <p:cNvPr id="228" name="Google Shape;228;p15"/>
          <p:cNvPicPr preferRelativeResize="0"/>
          <p:nvPr/>
        </p:nvPicPr>
        <p:blipFill rotWithShape="1">
          <a:blip r:embed="rId5">
            <a:alphaModFix/>
          </a:blip>
          <a:srcRect b="0" l="0" r="0" t="0"/>
          <a:stretch/>
        </p:blipFill>
        <p:spPr>
          <a:xfrm>
            <a:off x="5154466" y="2366522"/>
            <a:ext cx="1976400" cy="1980000"/>
          </a:xfrm>
          <a:prstGeom prst="ellipse">
            <a:avLst/>
          </a:prstGeom>
          <a:noFill/>
          <a:ln cap="flat" cmpd="sng" w="28575">
            <a:solidFill>
              <a:schemeClr val="lt1"/>
            </a:solidFill>
            <a:prstDash val="solid"/>
            <a:round/>
            <a:headEnd len="sm" w="sm" type="none"/>
            <a:tailEnd len="sm" w="sm" type="none"/>
          </a:ln>
        </p:spPr>
      </p:pic>
      <p:sp>
        <p:nvSpPr>
          <p:cNvPr id="229" name="Google Shape;229;p15"/>
          <p:cNvSpPr txBox="1"/>
          <p:nvPr/>
        </p:nvSpPr>
        <p:spPr>
          <a:xfrm>
            <a:off x="4697576" y="4668582"/>
            <a:ext cx="2796900" cy="796200"/>
          </a:xfrm>
          <a:prstGeom prst="rect">
            <a:avLst/>
          </a:prstGeom>
          <a:noFill/>
          <a:ln>
            <a:noFill/>
          </a:ln>
        </p:spPr>
        <p:txBody>
          <a:bodyPr anchorCtr="0" anchor="b" bIns="45700" lIns="91425" spcFirstLastPara="1" rIns="91425" wrap="square" tIns="45700">
            <a:normAutofit fontScale="92500" lnSpcReduction="10000"/>
          </a:bodyPr>
          <a:lstStyle/>
          <a:p>
            <a:pPr indent="0" lvl="0" marL="0" marR="0" rtl="0" algn="ctr">
              <a:lnSpc>
                <a:spcPct val="90000"/>
              </a:lnSpc>
              <a:spcBef>
                <a:spcPts val="0"/>
              </a:spcBef>
              <a:spcAft>
                <a:spcPts val="0"/>
              </a:spcAft>
              <a:buClr>
                <a:schemeClr val="dk1"/>
              </a:buClr>
              <a:buSzPct val="100000"/>
              <a:buFont typeface="Arial"/>
              <a:buNone/>
            </a:pPr>
            <a:r>
              <a:rPr b="1" i="0" lang="en-US" sz="2800" u="none" cap="none" strike="noStrike">
                <a:solidFill>
                  <a:schemeClr val="dk1"/>
                </a:solidFill>
                <a:latin typeface="Calibri"/>
                <a:ea typeface="Calibri"/>
                <a:cs typeface="Calibri"/>
                <a:sym typeface="Calibri"/>
              </a:rPr>
              <a:t>Mr. Khalid Hussain</a:t>
            </a:r>
            <a:endParaRPr b="1" i="0" sz="2000" u="none" cap="none" strike="noStrike">
              <a:solidFill>
                <a:schemeClr val="dk1"/>
              </a:solidFill>
              <a:latin typeface="Calibri"/>
              <a:ea typeface="Calibri"/>
              <a:cs typeface="Calibri"/>
              <a:sym typeface="Calibri"/>
            </a:endParaRPr>
          </a:p>
          <a:p>
            <a:pPr indent="0" lvl="0" marL="0" marR="0" rtl="0" algn="ctr">
              <a:lnSpc>
                <a:spcPct val="90000"/>
              </a:lnSpc>
              <a:spcBef>
                <a:spcPts val="1000"/>
              </a:spcBef>
              <a:spcAft>
                <a:spcPts val="0"/>
              </a:spcAft>
              <a:buClr>
                <a:schemeClr val="dk1"/>
              </a:buClr>
              <a:buSzPct val="100000"/>
              <a:buFont typeface="Arial"/>
              <a:buNone/>
            </a:pPr>
            <a:r>
              <a:rPr b="0" i="0" lang="en-US" sz="1900" u="none" cap="none" strike="noStrike">
                <a:solidFill>
                  <a:schemeClr val="dk1"/>
                </a:solidFill>
                <a:latin typeface="Calibri"/>
                <a:ea typeface="Calibri"/>
                <a:cs typeface="Calibri"/>
                <a:sym typeface="Calibri"/>
              </a:rPr>
              <a:t>Supervisor</a:t>
            </a:r>
            <a:endParaRPr/>
          </a:p>
        </p:txBody>
      </p:sp>
      <p:sp>
        <p:nvSpPr>
          <p:cNvPr id="230" name="Google Shape;230;p15"/>
          <p:cNvSpPr txBox="1"/>
          <p:nvPr/>
        </p:nvSpPr>
        <p:spPr>
          <a:xfrm>
            <a:off x="8875638" y="4668582"/>
            <a:ext cx="2796900" cy="796200"/>
          </a:xfrm>
          <a:prstGeom prst="rect">
            <a:avLst/>
          </a:prstGeom>
          <a:noFill/>
          <a:ln>
            <a:noFill/>
          </a:ln>
        </p:spPr>
        <p:txBody>
          <a:bodyPr anchorCtr="0" anchor="b" bIns="45700" lIns="91425" spcFirstLastPara="1" rIns="91425" wrap="square" tIns="45700">
            <a:normAutofit lnSpcReduction="10000"/>
          </a:bodyPr>
          <a:lstStyle/>
          <a:p>
            <a:pPr indent="0" lvl="0" marL="0" marR="0" rtl="0" algn="ctr">
              <a:lnSpc>
                <a:spcPct val="90000"/>
              </a:lnSpc>
              <a:spcBef>
                <a:spcPts val="0"/>
              </a:spcBef>
              <a:spcAft>
                <a:spcPts val="0"/>
              </a:spcAft>
              <a:buClr>
                <a:schemeClr val="dk1"/>
              </a:buClr>
              <a:buSzPts val="2600"/>
              <a:buFont typeface="Arial"/>
              <a:buNone/>
            </a:pPr>
            <a:r>
              <a:rPr b="1" i="0" lang="en-US" sz="2600" u="none" cap="none" strike="noStrike">
                <a:solidFill>
                  <a:schemeClr val="dk1"/>
                </a:solidFill>
                <a:latin typeface="Calibri"/>
                <a:ea typeface="Calibri"/>
                <a:cs typeface="Calibri"/>
                <a:sym typeface="Calibri"/>
              </a:rPr>
              <a:t>Yogesh Talreja</a:t>
            </a:r>
            <a:endParaRPr/>
          </a:p>
          <a:p>
            <a:pPr indent="0" lvl="0" marL="0" marR="0" rtl="0" algn="ctr">
              <a:lnSpc>
                <a:spcPct val="90000"/>
              </a:lnSpc>
              <a:spcBef>
                <a:spcPts val="1000"/>
              </a:spcBef>
              <a:spcAft>
                <a:spcPts val="0"/>
              </a:spcAft>
              <a:buClr>
                <a:schemeClr val="dk1"/>
              </a:buClr>
              <a:buSzPts val="1800"/>
              <a:buFont typeface="Arial"/>
              <a:buNone/>
            </a:pPr>
            <a:r>
              <a:rPr b="0" i="0" lang="en-US" sz="1800" u="none" cap="none" strike="noStrike">
                <a:solidFill>
                  <a:schemeClr val="dk1"/>
                </a:solidFill>
                <a:latin typeface="Calibri"/>
                <a:ea typeface="Calibri"/>
                <a:cs typeface="Calibri"/>
                <a:sym typeface="Calibri"/>
              </a:rPr>
              <a:t>Team Member</a:t>
            </a:r>
            <a:endParaRPr/>
          </a:p>
        </p:txBody>
      </p:sp>
      <p:pic>
        <p:nvPicPr>
          <p:cNvPr id="231" name="Google Shape;231;p15"/>
          <p:cNvPicPr preferRelativeResize="0"/>
          <p:nvPr/>
        </p:nvPicPr>
        <p:blipFill rotWithShape="1">
          <a:blip r:embed="rId6">
            <a:alphaModFix/>
          </a:blip>
          <a:srcRect b="0" l="0" r="0" t="0"/>
          <a:stretch/>
        </p:blipFill>
        <p:spPr>
          <a:xfrm>
            <a:off x="-79514" y="6251005"/>
            <a:ext cx="12311271" cy="640126"/>
          </a:xfrm>
          <a:prstGeom prst="rect">
            <a:avLst/>
          </a:prstGeom>
          <a:noFill/>
          <a:ln>
            <a:noFill/>
          </a:ln>
        </p:spPr>
      </p:pic>
      <p:pic>
        <p:nvPicPr>
          <p:cNvPr descr="A picture containing drawing&#10;&#10;Description automatically generated" id="232" name="Google Shape;232;p15"/>
          <p:cNvPicPr preferRelativeResize="0"/>
          <p:nvPr/>
        </p:nvPicPr>
        <p:blipFill rotWithShape="1">
          <a:blip r:embed="rId7">
            <a:alphaModFix/>
          </a:blip>
          <a:srcRect b="0" l="0" r="0" t="0"/>
          <a:stretch/>
        </p:blipFill>
        <p:spPr>
          <a:xfrm>
            <a:off x="10883504" y="6317308"/>
            <a:ext cx="1305821" cy="514188"/>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7" name="Shape 237"/>
        <p:cNvGrpSpPr/>
        <p:nvPr/>
      </p:nvGrpSpPr>
      <p:grpSpPr>
        <a:xfrm>
          <a:off x="0" y="0"/>
          <a:ext cx="0" cy="0"/>
          <a:chOff x="0" y="0"/>
          <a:chExt cx="0" cy="0"/>
        </a:xfrm>
      </p:grpSpPr>
      <p:sp>
        <p:nvSpPr>
          <p:cNvPr id="238" name="Google Shape;238;p16"/>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39" name="Google Shape;239;p16"/>
          <p:cNvSpPr txBox="1"/>
          <p:nvPr>
            <p:ph type="title"/>
          </p:nvPr>
        </p:nvSpPr>
        <p:spPr>
          <a:xfrm>
            <a:off x="1094095" y="851517"/>
            <a:ext cx="5238600" cy="29913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rgbClr val="002060"/>
              </a:buClr>
              <a:buSzPts val="4800"/>
              <a:buFont typeface="Arial"/>
              <a:buNone/>
            </a:pPr>
            <a:r>
              <a:rPr b="1" lang="en-US" sz="4800">
                <a:solidFill>
                  <a:srgbClr val="002060"/>
                </a:solidFill>
                <a:latin typeface="Arial"/>
                <a:ea typeface="Arial"/>
                <a:cs typeface="Arial"/>
                <a:sym typeface="Arial"/>
              </a:rPr>
              <a:t>Introduction</a:t>
            </a:r>
            <a:endParaRPr/>
          </a:p>
        </p:txBody>
      </p:sp>
      <p:sp>
        <p:nvSpPr>
          <p:cNvPr id="240" name="Google Shape;240;p16"/>
          <p:cNvSpPr/>
          <p:nvPr/>
        </p:nvSpPr>
        <p:spPr>
          <a:xfrm>
            <a:off x="5510370" y="851518"/>
            <a:ext cx="6184806" cy="5154967"/>
          </a:xfrm>
          <a:custGeom>
            <a:rect b="b" l="l" r="r" t="t"/>
            <a:pathLst>
              <a:path extrusionOk="0" h="5154967" w="6184806">
                <a:moveTo>
                  <a:pt x="363179" y="3125191"/>
                </a:moveTo>
                <a:cubicBezTo>
                  <a:pt x="363179" y="3125191"/>
                  <a:pt x="363179" y="3125191"/>
                  <a:pt x="898270" y="3125191"/>
                </a:cubicBezTo>
                <a:cubicBezTo>
                  <a:pt x="931786" y="3125191"/>
                  <a:pt x="964145" y="3143614"/>
                  <a:pt x="980326" y="3173551"/>
                </a:cubicBezTo>
                <a:cubicBezTo>
                  <a:pt x="980326" y="3173551"/>
                  <a:pt x="980326" y="3173551"/>
                  <a:pt x="1248448" y="3635277"/>
                </a:cubicBezTo>
                <a:cubicBezTo>
                  <a:pt x="1265784" y="3664063"/>
                  <a:pt x="1265784" y="3700909"/>
                  <a:pt x="1248448" y="3729695"/>
                </a:cubicBezTo>
                <a:cubicBezTo>
                  <a:pt x="1248448" y="3729695"/>
                  <a:pt x="1248448" y="3729695"/>
                  <a:pt x="980326" y="4191421"/>
                </a:cubicBezTo>
                <a:cubicBezTo>
                  <a:pt x="964145" y="4221358"/>
                  <a:pt x="931786" y="4239781"/>
                  <a:pt x="898270" y="4239781"/>
                </a:cubicBezTo>
                <a:cubicBezTo>
                  <a:pt x="898270" y="4239781"/>
                  <a:pt x="898270" y="4239781"/>
                  <a:pt x="363179" y="4239781"/>
                </a:cubicBezTo>
                <a:cubicBezTo>
                  <a:pt x="328508" y="4239781"/>
                  <a:pt x="297305" y="4221358"/>
                  <a:pt x="279969" y="4191421"/>
                </a:cubicBezTo>
                <a:cubicBezTo>
                  <a:pt x="279969" y="4191421"/>
                  <a:pt x="279969" y="4191421"/>
                  <a:pt x="13002" y="3729695"/>
                </a:cubicBezTo>
                <a:cubicBezTo>
                  <a:pt x="-4334" y="3700909"/>
                  <a:pt x="-4334" y="3664063"/>
                  <a:pt x="13002" y="3635277"/>
                </a:cubicBezTo>
                <a:cubicBezTo>
                  <a:pt x="13002" y="3635277"/>
                  <a:pt x="13002" y="3635277"/>
                  <a:pt x="279969" y="3173551"/>
                </a:cubicBezTo>
                <a:cubicBezTo>
                  <a:pt x="297305" y="3143614"/>
                  <a:pt x="328508" y="3125191"/>
                  <a:pt x="363179" y="3125191"/>
                </a:cubicBezTo>
                <a:close/>
                <a:moveTo>
                  <a:pt x="2489721" y="570035"/>
                </a:moveTo>
                <a:cubicBezTo>
                  <a:pt x="2489721" y="570035"/>
                  <a:pt x="2489721" y="570035"/>
                  <a:pt x="2764862" y="570035"/>
                </a:cubicBezTo>
                <a:lnTo>
                  <a:pt x="2796959" y="570035"/>
                </a:lnTo>
                <a:lnTo>
                  <a:pt x="2827587" y="622777"/>
                </a:lnTo>
                <a:cubicBezTo>
                  <a:pt x="2870233" y="696217"/>
                  <a:pt x="2919858" y="781675"/>
                  <a:pt x="2977604" y="881117"/>
                </a:cubicBezTo>
                <a:cubicBezTo>
                  <a:pt x="3004153" y="925204"/>
                  <a:pt x="3004153" y="981634"/>
                  <a:pt x="2977604" y="1025720"/>
                </a:cubicBezTo>
                <a:cubicBezTo>
                  <a:pt x="2977604" y="1025720"/>
                  <a:pt x="2977604" y="1025720"/>
                  <a:pt x="2566968" y="1732863"/>
                </a:cubicBezTo>
                <a:cubicBezTo>
                  <a:pt x="2542188" y="1778712"/>
                  <a:pt x="2492629" y="1806927"/>
                  <a:pt x="2441299" y="1806927"/>
                </a:cubicBezTo>
                <a:cubicBezTo>
                  <a:pt x="2441299" y="1806927"/>
                  <a:pt x="2441299" y="1806927"/>
                  <a:pt x="1621798" y="1806927"/>
                </a:cubicBezTo>
                <a:cubicBezTo>
                  <a:pt x="1608523" y="1806927"/>
                  <a:pt x="1595580" y="1805163"/>
                  <a:pt x="1583218" y="1801802"/>
                </a:cubicBezTo>
                <a:lnTo>
                  <a:pt x="1556683" y="1790677"/>
                </a:lnTo>
                <a:lnTo>
                  <a:pt x="1572899" y="1762630"/>
                </a:lnTo>
                <a:cubicBezTo>
                  <a:pt x="1719523" y="1509042"/>
                  <a:pt x="1907201" y="1184448"/>
                  <a:pt x="2147429" y="768968"/>
                </a:cubicBezTo>
                <a:cubicBezTo>
                  <a:pt x="2218739" y="645819"/>
                  <a:pt x="2347099" y="570035"/>
                  <a:pt x="2489721" y="570035"/>
                </a:cubicBezTo>
                <a:close/>
                <a:moveTo>
                  <a:pt x="1573268" y="0"/>
                </a:moveTo>
                <a:cubicBezTo>
                  <a:pt x="1573268" y="0"/>
                  <a:pt x="1573268" y="0"/>
                  <a:pt x="2497662" y="0"/>
                </a:cubicBezTo>
                <a:cubicBezTo>
                  <a:pt x="2555561" y="0"/>
                  <a:pt x="2611463" y="31828"/>
                  <a:pt x="2639415" y="83546"/>
                </a:cubicBezTo>
                <a:cubicBezTo>
                  <a:pt x="2639415" y="83546"/>
                  <a:pt x="2639415" y="83546"/>
                  <a:pt x="2887862" y="511387"/>
                </a:cubicBezTo>
                <a:lnTo>
                  <a:pt x="2915928" y="559720"/>
                </a:lnTo>
                <a:lnTo>
                  <a:pt x="2893844" y="559720"/>
                </a:lnTo>
                <a:lnTo>
                  <a:pt x="2789466" y="559720"/>
                </a:lnTo>
                <a:lnTo>
                  <a:pt x="2744122" y="481634"/>
                </a:lnTo>
                <a:cubicBezTo>
                  <a:pt x="2570885" y="183309"/>
                  <a:pt x="2570885" y="183309"/>
                  <a:pt x="2570885" y="183309"/>
                </a:cubicBezTo>
                <a:cubicBezTo>
                  <a:pt x="2546104" y="137459"/>
                  <a:pt x="2496545" y="109243"/>
                  <a:pt x="2445216" y="109243"/>
                </a:cubicBezTo>
                <a:cubicBezTo>
                  <a:pt x="1625714" y="109243"/>
                  <a:pt x="1625714" y="109243"/>
                  <a:pt x="1625714" y="109243"/>
                </a:cubicBezTo>
                <a:cubicBezTo>
                  <a:pt x="1572615" y="109243"/>
                  <a:pt x="1524825" y="137459"/>
                  <a:pt x="1498276" y="183309"/>
                </a:cubicBezTo>
                <a:cubicBezTo>
                  <a:pt x="1089410" y="890450"/>
                  <a:pt x="1089410" y="890450"/>
                  <a:pt x="1089410" y="890450"/>
                </a:cubicBezTo>
                <a:cubicBezTo>
                  <a:pt x="1062860" y="934537"/>
                  <a:pt x="1062860" y="990967"/>
                  <a:pt x="1089410" y="1035054"/>
                </a:cubicBezTo>
                <a:cubicBezTo>
                  <a:pt x="1498276" y="1742196"/>
                  <a:pt x="1498276" y="1742196"/>
                  <a:pt x="1498276" y="1742196"/>
                </a:cubicBezTo>
                <a:cubicBezTo>
                  <a:pt x="1511551" y="1765121"/>
                  <a:pt x="1530135" y="1783637"/>
                  <a:pt x="1552039" y="1796422"/>
                </a:cubicBezTo>
                <a:lnTo>
                  <a:pt x="1558260" y="1799029"/>
                </a:lnTo>
                <a:lnTo>
                  <a:pt x="1524911" y="1856707"/>
                </a:lnTo>
                <a:lnTo>
                  <a:pt x="1500108" y="1899604"/>
                </a:lnTo>
                <a:lnTo>
                  <a:pt x="1525834" y="1910390"/>
                </a:lnTo>
                <a:cubicBezTo>
                  <a:pt x="1539779" y="1914181"/>
                  <a:pt x="1554378" y="1916170"/>
                  <a:pt x="1569352" y="1916170"/>
                </a:cubicBezTo>
                <a:cubicBezTo>
                  <a:pt x="2493745" y="1916170"/>
                  <a:pt x="2493745" y="1916170"/>
                  <a:pt x="2493745" y="1916170"/>
                </a:cubicBezTo>
                <a:cubicBezTo>
                  <a:pt x="2551645" y="1916170"/>
                  <a:pt x="2607546" y="1884345"/>
                  <a:pt x="2635498" y="1832627"/>
                </a:cubicBezTo>
                <a:cubicBezTo>
                  <a:pt x="3098693" y="1034974"/>
                  <a:pt x="3098693" y="1034974"/>
                  <a:pt x="3098693" y="1034974"/>
                </a:cubicBezTo>
                <a:cubicBezTo>
                  <a:pt x="3128641" y="985246"/>
                  <a:pt x="3128641" y="921593"/>
                  <a:pt x="3098693" y="871863"/>
                </a:cubicBezTo>
                <a:cubicBezTo>
                  <a:pt x="3040794" y="772157"/>
                  <a:pt x="2990132" y="684914"/>
                  <a:pt x="2945803" y="608576"/>
                </a:cubicBezTo>
                <a:lnTo>
                  <a:pt x="2923422" y="570035"/>
                </a:lnTo>
                <a:lnTo>
                  <a:pt x="3027104" y="570035"/>
                </a:lnTo>
                <a:cubicBezTo>
                  <a:pt x="3349535" y="570035"/>
                  <a:pt x="3865424" y="570035"/>
                  <a:pt x="4690846" y="570035"/>
                </a:cubicBezTo>
                <a:cubicBezTo>
                  <a:pt x="4828714" y="570035"/>
                  <a:pt x="4961827" y="645819"/>
                  <a:pt x="5028384" y="768968"/>
                </a:cubicBezTo>
                <a:cubicBezTo>
                  <a:pt x="5028384" y="768968"/>
                  <a:pt x="5028384" y="768968"/>
                  <a:pt x="6131323" y="2668304"/>
                </a:cubicBezTo>
                <a:cubicBezTo>
                  <a:pt x="6202634" y="2786717"/>
                  <a:pt x="6202634" y="2938285"/>
                  <a:pt x="6131323" y="3056698"/>
                </a:cubicBezTo>
                <a:cubicBezTo>
                  <a:pt x="6131323" y="3056698"/>
                  <a:pt x="6131323" y="3056698"/>
                  <a:pt x="5028384" y="4956035"/>
                </a:cubicBezTo>
                <a:cubicBezTo>
                  <a:pt x="4961827" y="5079184"/>
                  <a:pt x="4828714" y="5154967"/>
                  <a:pt x="4690846" y="5154967"/>
                </a:cubicBezTo>
                <a:cubicBezTo>
                  <a:pt x="4690846" y="5154967"/>
                  <a:pt x="4690846" y="5154967"/>
                  <a:pt x="2489721" y="5154967"/>
                </a:cubicBezTo>
                <a:cubicBezTo>
                  <a:pt x="2347099" y="5154967"/>
                  <a:pt x="2218739" y="5079184"/>
                  <a:pt x="2147429" y="4956035"/>
                </a:cubicBezTo>
                <a:cubicBezTo>
                  <a:pt x="2147429" y="4956035"/>
                  <a:pt x="2147429" y="4956035"/>
                  <a:pt x="1049243" y="3056698"/>
                </a:cubicBezTo>
                <a:cubicBezTo>
                  <a:pt x="977932" y="2938285"/>
                  <a:pt x="977932" y="2786717"/>
                  <a:pt x="1049243" y="2668304"/>
                </a:cubicBezTo>
                <a:cubicBezTo>
                  <a:pt x="1049243" y="2668304"/>
                  <a:pt x="1049243" y="2668304"/>
                  <a:pt x="1457007" y="1963067"/>
                </a:cubicBezTo>
                <a:lnTo>
                  <a:pt x="1491373" y="1903634"/>
                </a:lnTo>
                <a:lnTo>
                  <a:pt x="1490164" y="1903127"/>
                </a:lnTo>
                <a:cubicBezTo>
                  <a:pt x="1465456" y="1888705"/>
                  <a:pt x="1444493" y="1867820"/>
                  <a:pt x="1429519" y="1841960"/>
                </a:cubicBezTo>
                <a:cubicBezTo>
                  <a:pt x="1429519" y="1841960"/>
                  <a:pt x="1429519" y="1841960"/>
                  <a:pt x="968320" y="1044307"/>
                </a:cubicBezTo>
                <a:cubicBezTo>
                  <a:pt x="938371" y="994579"/>
                  <a:pt x="938371" y="930926"/>
                  <a:pt x="968320" y="881196"/>
                </a:cubicBezTo>
                <a:cubicBezTo>
                  <a:pt x="968320" y="881196"/>
                  <a:pt x="968320" y="881196"/>
                  <a:pt x="1429519" y="83546"/>
                </a:cubicBezTo>
                <a:cubicBezTo>
                  <a:pt x="1459466" y="31828"/>
                  <a:pt x="1513373" y="0"/>
                  <a:pt x="1573268" y="0"/>
                </a:cubicBezTo>
                <a:close/>
              </a:path>
            </a:pathLst>
          </a:custGeom>
          <a:solidFill>
            <a:srgbClr val="7F7F7F">
              <a:alpha val="149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descr="Open book" id="241" name="Google Shape;241;p16"/>
          <p:cNvPicPr preferRelativeResize="0"/>
          <p:nvPr/>
        </p:nvPicPr>
        <p:blipFill rotWithShape="1">
          <a:blip r:embed="rId3">
            <a:alphaModFix/>
          </a:blip>
          <a:srcRect b="0" l="0" r="0" t="0"/>
          <a:stretch/>
        </p:blipFill>
        <p:spPr>
          <a:xfrm>
            <a:off x="7531503" y="2129307"/>
            <a:ext cx="3217333" cy="3217333"/>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17"/>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002060"/>
              </a:buClr>
              <a:buSzPts val="4400"/>
              <a:buFont typeface="Trebuchet MS"/>
              <a:buNone/>
            </a:pPr>
            <a:r>
              <a:rPr lang="en-US">
                <a:solidFill>
                  <a:srgbClr val="002060"/>
                </a:solidFill>
                <a:latin typeface="Trebuchet MS"/>
                <a:ea typeface="Trebuchet MS"/>
                <a:cs typeface="Trebuchet MS"/>
                <a:sym typeface="Trebuchet MS"/>
              </a:rPr>
              <a:t>Easy Bazaar- An Online Marketplace</a:t>
            </a:r>
            <a:endParaRPr/>
          </a:p>
        </p:txBody>
      </p:sp>
      <p:sp>
        <p:nvSpPr>
          <p:cNvPr id="247" name="Google Shape;247;p17"/>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latin typeface="Trebuchet MS"/>
                <a:ea typeface="Trebuchet MS"/>
                <a:cs typeface="Trebuchet MS"/>
                <a:sym typeface="Trebuchet MS"/>
              </a:rPr>
              <a:t>Easy Bazaar is an online marketplace based on B2C business model. </a:t>
            </a:r>
            <a:endParaRPr/>
          </a:p>
          <a:p>
            <a:pPr indent="-228600" lvl="0" marL="228600" rtl="0" algn="l">
              <a:lnSpc>
                <a:spcPct val="90000"/>
              </a:lnSpc>
              <a:spcBef>
                <a:spcPts val="1000"/>
              </a:spcBef>
              <a:spcAft>
                <a:spcPts val="0"/>
              </a:spcAft>
              <a:buClr>
                <a:schemeClr val="dk1"/>
              </a:buClr>
              <a:buSzPts val="2800"/>
              <a:buChar char="•"/>
            </a:pPr>
            <a:r>
              <a:rPr lang="en-US">
                <a:latin typeface="Trebuchet MS"/>
                <a:ea typeface="Trebuchet MS"/>
                <a:cs typeface="Trebuchet MS"/>
                <a:sym typeface="Trebuchet MS"/>
              </a:rPr>
              <a:t>Tackling following issues in existing marketplaces</a:t>
            </a:r>
            <a:endParaRPr/>
          </a:p>
          <a:p>
            <a:pPr indent="-514350" lvl="1" marL="971550" rtl="0" algn="l">
              <a:lnSpc>
                <a:spcPct val="90000"/>
              </a:lnSpc>
              <a:spcBef>
                <a:spcPts val="500"/>
              </a:spcBef>
              <a:spcAft>
                <a:spcPts val="0"/>
              </a:spcAft>
              <a:buClr>
                <a:schemeClr val="dk1"/>
              </a:buClr>
              <a:buSzPts val="2000"/>
              <a:buFont typeface="Calibri"/>
              <a:buAutoNum type="arabicPeriod"/>
            </a:pPr>
            <a:r>
              <a:rPr lang="en-US" sz="2000">
                <a:latin typeface="Trebuchet MS"/>
                <a:ea typeface="Trebuchet MS"/>
                <a:cs typeface="Trebuchet MS"/>
                <a:sym typeface="Trebuchet MS"/>
              </a:rPr>
              <a:t>No Consumer Protection</a:t>
            </a:r>
            <a:endParaRPr/>
          </a:p>
          <a:p>
            <a:pPr indent="-514350" lvl="1" marL="971550" rtl="0" algn="l">
              <a:lnSpc>
                <a:spcPct val="90000"/>
              </a:lnSpc>
              <a:spcBef>
                <a:spcPts val="500"/>
              </a:spcBef>
              <a:spcAft>
                <a:spcPts val="0"/>
              </a:spcAft>
              <a:buClr>
                <a:schemeClr val="dk1"/>
              </a:buClr>
              <a:buSzPts val="2000"/>
              <a:buFont typeface="Calibri"/>
              <a:buAutoNum type="arabicPeriod"/>
            </a:pPr>
            <a:r>
              <a:rPr lang="en-US" sz="2000">
                <a:latin typeface="Trebuchet MS"/>
                <a:ea typeface="Trebuchet MS"/>
                <a:cs typeface="Trebuchet MS"/>
                <a:sym typeface="Trebuchet MS"/>
              </a:rPr>
              <a:t>Customers’ Trust deficit </a:t>
            </a:r>
            <a:endParaRPr/>
          </a:p>
          <a:p>
            <a:pPr indent="-514350" lvl="1" marL="971550" rtl="0" algn="l">
              <a:lnSpc>
                <a:spcPct val="90000"/>
              </a:lnSpc>
              <a:spcBef>
                <a:spcPts val="500"/>
              </a:spcBef>
              <a:spcAft>
                <a:spcPts val="0"/>
              </a:spcAft>
              <a:buClr>
                <a:schemeClr val="dk1"/>
              </a:buClr>
              <a:buSzPts val="2000"/>
              <a:buFont typeface="Calibri"/>
              <a:buAutoNum type="arabicPeriod"/>
            </a:pPr>
            <a:r>
              <a:rPr lang="en-US" sz="2000">
                <a:latin typeface="Trebuchet MS"/>
                <a:ea typeface="Trebuchet MS"/>
                <a:cs typeface="Trebuchet MS"/>
                <a:sym typeface="Trebuchet MS"/>
              </a:rPr>
              <a:t>Logistics Challenges </a:t>
            </a:r>
            <a:endParaRPr/>
          </a:p>
          <a:p>
            <a:pPr indent="-514350" lvl="1" marL="971550" rtl="0" algn="l">
              <a:lnSpc>
                <a:spcPct val="90000"/>
              </a:lnSpc>
              <a:spcBef>
                <a:spcPts val="500"/>
              </a:spcBef>
              <a:spcAft>
                <a:spcPts val="0"/>
              </a:spcAft>
              <a:buClr>
                <a:schemeClr val="dk1"/>
              </a:buClr>
              <a:buSzPts val="2000"/>
              <a:buFont typeface="Calibri"/>
              <a:buAutoNum type="arabicPeriod"/>
            </a:pPr>
            <a:r>
              <a:rPr lang="en-US" sz="2000">
                <a:latin typeface="Trebuchet MS"/>
                <a:ea typeface="Trebuchet MS"/>
                <a:cs typeface="Trebuchet MS"/>
                <a:sym typeface="Trebuchet MS"/>
              </a:rPr>
              <a:t>Language Barrier </a:t>
            </a:r>
            <a:endParaRPr/>
          </a:p>
          <a:p>
            <a:pPr indent="-412750" lvl="1" marL="971550" rtl="0" algn="l">
              <a:lnSpc>
                <a:spcPct val="90000"/>
              </a:lnSpc>
              <a:spcBef>
                <a:spcPts val="500"/>
              </a:spcBef>
              <a:spcAft>
                <a:spcPts val="0"/>
              </a:spcAft>
              <a:buClr>
                <a:schemeClr val="dk1"/>
              </a:buClr>
              <a:buSzPts val="1600"/>
              <a:buFont typeface="Calibri"/>
              <a:buNone/>
            </a:pPr>
            <a:r>
              <a:t/>
            </a:r>
            <a:endParaRPr b="1" sz="1600"/>
          </a:p>
          <a:p>
            <a:pPr indent="-336550" lvl="0" marL="514350" rtl="0" algn="l">
              <a:lnSpc>
                <a:spcPct val="90000"/>
              </a:lnSpc>
              <a:spcBef>
                <a:spcPts val="1000"/>
              </a:spcBef>
              <a:spcAft>
                <a:spcPts val="0"/>
              </a:spcAft>
              <a:buClr>
                <a:schemeClr val="dk1"/>
              </a:buClr>
              <a:buSzPts val="2800"/>
              <a:buFont typeface="Calibri"/>
              <a:buNone/>
            </a:pPr>
            <a:r>
              <a:t/>
            </a:r>
            <a:endParaRPr/>
          </a:p>
        </p:txBody>
      </p:sp>
      <p:pic>
        <p:nvPicPr>
          <p:cNvPr descr="A picture containing drawing&#10;&#10;Description automatically generated" id="248" name="Google Shape;248;p17"/>
          <p:cNvPicPr preferRelativeResize="0"/>
          <p:nvPr/>
        </p:nvPicPr>
        <p:blipFill rotWithShape="1">
          <a:blip r:embed="rId3">
            <a:alphaModFix/>
          </a:blip>
          <a:srcRect b="0" l="0" r="0" t="0"/>
          <a:stretch/>
        </p:blipFill>
        <p:spPr>
          <a:xfrm>
            <a:off x="7127209" y="4863654"/>
            <a:ext cx="5064792" cy="1994346"/>
          </a:xfrm>
          <a:prstGeom prst="rect">
            <a:avLst/>
          </a:prstGeom>
          <a:noFill/>
          <a:ln>
            <a:noFill/>
          </a:ln>
        </p:spPr>
      </p:pic>
      <p:sp>
        <p:nvSpPr>
          <p:cNvPr id="249" name="Google Shape;249;p17"/>
          <p:cNvSpPr txBox="1"/>
          <p:nvPr/>
        </p:nvSpPr>
        <p:spPr>
          <a:xfrm>
            <a:off x="7259492" y="6120446"/>
            <a:ext cx="4551600" cy="737700"/>
          </a:xfrm>
          <a:prstGeom prst="rect">
            <a:avLst/>
          </a:prstGeom>
          <a:noFill/>
          <a:ln>
            <a:noFill/>
          </a:ln>
        </p:spPr>
        <p:txBody>
          <a:bodyPr anchorCtr="0" anchor="t" bIns="45700" lIns="91425" spcFirstLastPara="1" rIns="91425" wrap="square" tIns="45700">
            <a:normAutofit fontScale="90000"/>
          </a:bodyPr>
          <a:lstStyle/>
          <a:p>
            <a:pPr indent="0" lvl="0" marL="0" marR="0" rtl="0" algn="ctr">
              <a:lnSpc>
                <a:spcPct val="90000"/>
              </a:lnSpc>
              <a:spcBef>
                <a:spcPts val="0"/>
              </a:spcBef>
              <a:spcAft>
                <a:spcPts val="0"/>
              </a:spcAft>
              <a:buClr>
                <a:schemeClr val="dk1"/>
              </a:buClr>
              <a:buSzPct val="100000"/>
              <a:buFont typeface="Calibri"/>
              <a:buNone/>
            </a:pPr>
            <a:r>
              <a:t/>
            </a:r>
            <a:endParaRPr b="1" i="0" sz="2400" u="none" cap="none" strike="noStrike">
              <a:solidFill>
                <a:schemeClr val="dk1"/>
              </a:solidFill>
              <a:latin typeface="Calibri"/>
              <a:ea typeface="Calibri"/>
              <a:cs typeface="Calibri"/>
              <a:sym typeface="Calibri"/>
            </a:endParaRPr>
          </a:p>
          <a:p>
            <a:pPr indent="0" lvl="0" marL="0" marR="0" rtl="0" algn="ctr">
              <a:lnSpc>
                <a:spcPct val="90000"/>
              </a:lnSpc>
              <a:spcBef>
                <a:spcPts val="0"/>
              </a:spcBef>
              <a:spcAft>
                <a:spcPts val="0"/>
              </a:spcAft>
              <a:buClr>
                <a:schemeClr val="dk1"/>
              </a:buClr>
              <a:buSzPct val="100000"/>
              <a:buFont typeface="Calibri"/>
              <a:buNone/>
            </a:pPr>
            <a:r>
              <a:rPr b="1" i="0" lang="en-US" sz="2400" u="none" cap="none" strike="noStrike">
                <a:solidFill>
                  <a:schemeClr val="dk1"/>
                </a:solidFill>
                <a:latin typeface="Calibri"/>
                <a:ea typeface="Calibri"/>
                <a:cs typeface="Calibri"/>
                <a:sym typeface="Calibri"/>
              </a:rPr>
              <a:t> Sell with comfort, buy with confidence </a:t>
            </a:r>
            <a:endParaRPr b="1" i="0" sz="1400" u="none" cap="none" strike="noStrike">
              <a:solidFill>
                <a:schemeClr val="dk1"/>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pic>
        <p:nvPicPr>
          <p:cNvPr descr="Diagram&#10;&#10;Description automatically generated" id="254" name="Google Shape;254;p18"/>
          <p:cNvPicPr preferRelativeResize="0"/>
          <p:nvPr>
            <p:ph idx="1" type="body"/>
          </p:nvPr>
        </p:nvPicPr>
        <p:blipFill rotWithShape="1">
          <a:blip r:embed="rId3">
            <a:alphaModFix/>
          </a:blip>
          <a:srcRect b="0" l="0" r="0" t="0"/>
          <a:stretch/>
        </p:blipFill>
        <p:spPr>
          <a:xfrm>
            <a:off x="2973437" y="80383"/>
            <a:ext cx="9178800" cy="6591300"/>
          </a:xfrm>
          <a:prstGeom prst="rect">
            <a:avLst/>
          </a:prstGeom>
          <a:noFill/>
          <a:ln>
            <a:noFill/>
          </a:ln>
          <a:effectLst>
            <a:outerShdw blurRad="190500" rotWithShape="0" algn="tl">
              <a:srgbClr val="000000">
                <a:alpha val="69800"/>
              </a:srgbClr>
            </a:outerShdw>
          </a:effectLst>
        </p:spPr>
      </p:pic>
      <p:sp>
        <p:nvSpPr>
          <p:cNvPr id="255" name="Google Shape;255;p18"/>
          <p:cNvSpPr txBox="1"/>
          <p:nvPr/>
        </p:nvSpPr>
        <p:spPr>
          <a:xfrm>
            <a:off x="-3" y="-15379"/>
            <a:ext cx="2981700" cy="6902100"/>
          </a:xfrm>
          <a:prstGeom prst="rect">
            <a:avLst/>
          </a:prstGeom>
          <a:gradFill>
            <a:gsLst>
              <a:gs pos="0">
                <a:srgbClr val="002060">
                  <a:alpha val="96862"/>
                </a:srgbClr>
              </a:gs>
              <a:gs pos="97000">
                <a:srgbClr val="002060">
                  <a:alpha val="96862"/>
                </a:srgbClr>
              </a:gs>
              <a:gs pos="100000">
                <a:srgbClr val="7989A9">
                  <a:alpha val="97647"/>
                </a:srgbClr>
              </a:gs>
            </a:gsLst>
            <a:lin ang="10800025" scaled="0"/>
          </a:gradFill>
          <a:ln>
            <a:noFill/>
          </a:ln>
        </p:spPr>
        <p:txBody>
          <a:bodyPr anchorCtr="0" anchor="t" bIns="45700" lIns="91425" spcFirstLastPara="1" rIns="91425" wrap="square" tIns="45700">
            <a:normAutofit fontScale="97500"/>
          </a:bodyPr>
          <a:lstStyle/>
          <a:p>
            <a:pPr indent="0" lvl="0" marL="0" marR="0" rtl="0" algn="ctr">
              <a:lnSpc>
                <a:spcPct val="90000"/>
              </a:lnSpc>
              <a:spcBef>
                <a:spcPts val="0"/>
              </a:spcBef>
              <a:spcAft>
                <a:spcPts val="0"/>
              </a:spcAft>
              <a:buClr>
                <a:schemeClr val="dk1"/>
              </a:buClr>
              <a:buSzPct val="100000"/>
              <a:buFont typeface="Calibri"/>
              <a:buNone/>
            </a:pPr>
            <a:r>
              <a:t/>
            </a:r>
            <a:endParaRPr b="0" i="0" sz="4000" u="none" cap="none" strike="noStrike">
              <a:gradFill flip="none" rotWithShape="1">
                <a:gsLst>
                  <a:gs pos="0">
                    <a:srgbClr val="8C8C8C">
                      <a:alpha val="100000"/>
                    </a:srgbClr>
                  </a:gs>
                  <a:gs pos="50000">
                    <a:srgbClr val="CACACA">
                      <a:alpha val="100000"/>
                    </a:srgbClr>
                  </a:gs>
                  <a:gs pos="100000">
                    <a:srgbClr val="F2F2F2">
                      <a:alpha val="100000"/>
                    </a:srgbClr>
                  </a:gs>
                </a:gsLst>
                <a:lin ang="5400000" scaled="1"/>
                <a:tileRect/>
              </a:gradFill>
              <a:latin typeface="Arial"/>
              <a:ea typeface="Arial"/>
              <a:cs typeface="Arial"/>
              <a:sym typeface="Arial"/>
            </a:endParaRPr>
          </a:p>
        </p:txBody>
      </p:sp>
      <p:sp>
        <p:nvSpPr>
          <p:cNvPr id="256" name="Google Shape;256;p18"/>
          <p:cNvSpPr/>
          <p:nvPr/>
        </p:nvSpPr>
        <p:spPr>
          <a:xfrm>
            <a:off x="784441" y="1092585"/>
            <a:ext cx="1404600" cy="4617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2400" u="sng" cap="none" strike="noStrike">
                <a:solidFill>
                  <a:srgbClr val="F2F2F2"/>
                </a:solidFill>
                <a:latin typeface="Arial"/>
                <a:ea typeface="Arial"/>
                <a:cs typeface="Arial"/>
                <a:sym typeface="Arial"/>
              </a:rPr>
              <a:t>Website</a:t>
            </a:r>
            <a:r>
              <a:rPr b="0" i="0" lang="en-US" sz="2400" u="none" cap="none" strike="noStrike">
                <a:solidFill>
                  <a:srgbClr val="F2F2F2"/>
                </a:solidFill>
                <a:latin typeface="Arial"/>
                <a:ea typeface="Arial"/>
                <a:cs typeface="Arial"/>
                <a:sym typeface="Arial"/>
              </a:rPr>
              <a:t> </a:t>
            </a:r>
            <a:endParaRPr/>
          </a:p>
        </p:txBody>
      </p:sp>
      <p:sp>
        <p:nvSpPr>
          <p:cNvPr id="257" name="Google Shape;257;p18"/>
          <p:cNvSpPr/>
          <p:nvPr/>
        </p:nvSpPr>
        <p:spPr>
          <a:xfrm>
            <a:off x="127211" y="1564949"/>
            <a:ext cx="2718900" cy="8310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2400" u="none" cap="none" strike="noStrike">
                <a:solidFill>
                  <a:srgbClr val="F2F2F2"/>
                </a:solidFill>
                <a:latin typeface="Arial"/>
                <a:ea typeface="Arial"/>
                <a:cs typeface="Arial"/>
                <a:sym typeface="Arial"/>
              </a:rPr>
              <a:t>Use Case Diagram</a:t>
            </a:r>
            <a:endParaRPr/>
          </a:p>
          <a:p>
            <a:pPr indent="0" lvl="0" marL="0" marR="0" rtl="0" algn="ctr">
              <a:spcBef>
                <a:spcPts val="0"/>
              </a:spcBef>
              <a:spcAft>
                <a:spcPts val="0"/>
              </a:spcAft>
              <a:buNone/>
            </a:pPr>
            <a:r>
              <a:rPr b="0" i="0" lang="en-US" sz="2400" u="none" cap="none" strike="noStrike">
                <a:solidFill>
                  <a:srgbClr val="F2F2F2"/>
                </a:solidFill>
                <a:latin typeface="Arial"/>
                <a:ea typeface="Arial"/>
                <a:cs typeface="Arial"/>
                <a:sym typeface="Arial"/>
              </a:rPr>
              <a:t>Seller</a:t>
            </a:r>
            <a:endParaRPr/>
          </a:p>
        </p:txBody>
      </p:sp>
      <p:sp>
        <p:nvSpPr>
          <p:cNvPr id="258" name="Google Shape;258;p18"/>
          <p:cNvSpPr/>
          <p:nvPr/>
        </p:nvSpPr>
        <p:spPr>
          <a:xfrm>
            <a:off x="127210" y="2934959"/>
            <a:ext cx="2718900" cy="13233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2000" u="none" cap="none" strike="noStrike">
                <a:solidFill>
                  <a:srgbClr val="F2F2F2"/>
                </a:solidFill>
                <a:latin typeface="Trebuchet MS"/>
                <a:ea typeface="Trebuchet MS"/>
                <a:cs typeface="Trebuchet MS"/>
                <a:sym typeface="Trebuchet MS"/>
              </a:rPr>
              <a:t>Actors:</a:t>
            </a:r>
            <a:endParaRPr/>
          </a:p>
          <a:p>
            <a:pPr indent="0" lvl="0" marL="0" marR="0" rtl="0" algn="ctr">
              <a:spcBef>
                <a:spcPts val="0"/>
              </a:spcBef>
              <a:spcAft>
                <a:spcPts val="0"/>
              </a:spcAft>
              <a:buNone/>
            </a:pPr>
            <a:r>
              <a:t/>
            </a:r>
            <a:endParaRPr b="0" i="0" sz="2000" u="none" cap="none" strike="noStrike">
              <a:solidFill>
                <a:srgbClr val="F2F2F2"/>
              </a:solidFill>
              <a:latin typeface="Trebuchet MS"/>
              <a:ea typeface="Trebuchet MS"/>
              <a:cs typeface="Trebuchet MS"/>
              <a:sym typeface="Trebuchet MS"/>
            </a:endParaRPr>
          </a:p>
          <a:p>
            <a:pPr indent="-457200" lvl="0" marL="457200" marR="0" rtl="0" algn="l">
              <a:spcBef>
                <a:spcPts val="0"/>
              </a:spcBef>
              <a:spcAft>
                <a:spcPts val="0"/>
              </a:spcAft>
              <a:buClr>
                <a:srgbClr val="F2F2F2"/>
              </a:buClr>
              <a:buSzPts val="2000"/>
              <a:buFont typeface="Calibri"/>
              <a:buAutoNum type="arabicPeriod"/>
            </a:pPr>
            <a:r>
              <a:rPr b="0" i="0" lang="en-US" sz="2000" u="none" cap="none" strike="noStrike">
                <a:solidFill>
                  <a:srgbClr val="F2F2F2"/>
                </a:solidFill>
                <a:latin typeface="Trebuchet MS"/>
                <a:ea typeface="Trebuchet MS"/>
                <a:cs typeface="Trebuchet MS"/>
                <a:sym typeface="Trebuchet MS"/>
              </a:rPr>
              <a:t>Seller</a:t>
            </a:r>
            <a:endParaRPr/>
          </a:p>
          <a:p>
            <a:pPr indent="-457200" lvl="0" marL="457200" marR="0" rtl="0" algn="l">
              <a:spcBef>
                <a:spcPts val="0"/>
              </a:spcBef>
              <a:spcAft>
                <a:spcPts val="0"/>
              </a:spcAft>
              <a:buClr>
                <a:srgbClr val="F2F2F2"/>
              </a:buClr>
              <a:buSzPts val="2000"/>
              <a:buFont typeface="Calibri"/>
              <a:buAutoNum type="arabicPeriod"/>
            </a:pPr>
            <a:r>
              <a:rPr b="0" i="0" lang="en-US" sz="2000" u="none" cap="none" strike="noStrike">
                <a:solidFill>
                  <a:srgbClr val="F2F2F2"/>
                </a:solidFill>
                <a:latin typeface="Trebuchet MS"/>
                <a:ea typeface="Trebuchet MS"/>
                <a:cs typeface="Trebuchet MS"/>
                <a:sym typeface="Trebuchet MS"/>
              </a:rPr>
              <a:t>System (Website)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pic>
        <p:nvPicPr>
          <p:cNvPr id="263" name="Google Shape;263;p19"/>
          <p:cNvPicPr preferRelativeResize="0"/>
          <p:nvPr>
            <p:ph idx="1" type="body"/>
          </p:nvPr>
        </p:nvPicPr>
        <p:blipFill rotWithShape="1">
          <a:blip r:embed="rId3">
            <a:alphaModFix/>
          </a:blip>
          <a:srcRect b="0" l="0" r="0" t="0"/>
          <a:stretch/>
        </p:blipFill>
        <p:spPr>
          <a:xfrm>
            <a:off x="3751048" y="56666"/>
            <a:ext cx="7844700" cy="6744600"/>
          </a:xfrm>
          <a:prstGeom prst="rect">
            <a:avLst/>
          </a:prstGeom>
          <a:noFill/>
          <a:ln>
            <a:noFill/>
          </a:ln>
          <a:effectLst>
            <a:outerShdw blurRad="190500" rotWithShape="0" algn="tl">
              <a:srgbClr val="000000">
                <a:alpha val="69800"/>
              </a:srgbClr>
            </a:outerShdw>
          </a:effectLst>
        </p:spPr>
      </p:pic>
      <p:sp>
        <p:nvSpPr>
          <p:cNvPr id="264" name="Google Shape;264;p19"/>
          <p:cNvSpPr txBox="1"/>
          <p:nvPr/>
        </p:nvSpPr>
        <p:spPr>
          <a:xfrm>
            <a:off x="-3" y="-15379"/>
            <a:ext cx="2981700" cy="6902100"/>
          </a:xfrm>
          <a:prstGeom prst="rect">
            <a:avLst/>
          </a:prstGeom>
          <a:gradFill>
            <a:gsLst>
              <a:gs pos="0">
                <a:srgbClr val="002060">
                  <a:alpha val="96862"/>
                </a:srgbClr>
              </a:gs>
              <a:gs pos="97000">
                <a:srgbClr val="002060">
                  <a:alpha val="96862"/>
                </a:srgbClr>
              </a:gs>
              <a:gs pos="100000">
                <a:srgbClr val="7989A9">
                  <a:alpha val="97647"/>
                </a:srgbClr>
              </a:gs>
            </a:gsLst>
            <a:lin ang="10800025" scaled="0"/>
          </a:gradFill>
          <a:ln>
            <a:noFill/>
          </a:ln>
        </p:spPr>
        <p:txBody>
          <a:bodyPr anchorCtr="0" anchor="t" bIns="45700" lIns="91425" spcFirstLastPara="1" rIns="91425" wrap="square" tIns="45700">
            <a:normAutofit fontScale="97500"/>
          </a:bodyPr>
          <a:lstStyle/>
          <a:p>
            <a:pPr indent="0" lvl="0" marL="0" marR="0" rtl="0" algn="ctr">
              <a:lnSpc>
                <a:spcPct val="90000"/>
              </a:lnSpc>
              <a:spcBef>
                <a:spcPts val="0"/>
              </a:spcBef>
              <a:spcAft>
                <a:spcPts val="0"/>
              </a:spcAft>
              <a:buClr>
                <a:schemeClr val="dk1"/>
              </a:buClr>
              <a:buSzPct val="100000"/>
              <a:buFont typeface="Calibri"/>
              <a:buNone/>
            </a:pPr>
            <a:r>
              <a:t/>
            </a:r>
            <a:endParaRPr b="0" i="0" sz="4000" u="none" cap="none" strike="noStrike">
              <a:gradFill flip="none" rotWithShape="1">
                <a:gsLst>
                  <a:gs pos="0">
                    <a:srgbClr val="8C8C8C">
                      <a:alpha val="100000"/>
                    </a:srgbClr>
                  </a:gs>
                  <a:gs pos="50000">
                    <a:srgbClr val="CACACA">
                      <a:alpha val="100000"/>
                    </a:srgbClr>
                  </a:gs>
                  <a:gs pos="100000">
                    <a:srgbClr val="F2F2F2">
                      <a:alpha val="100000"/>
                    </a:srgbClr>
                  </a:gs>
                </a:gsLst>
                <a:lin ang="5400000" scaled="1"/>
                <a:tileRect/>
              </a:gradFill>
              <a:latin typeface="Arial"/>
              <a:ea typeface="Arial"/>
              <a:cs typeface="Arial"/>
              <a:sym typeface="Arial"/>
            </a:endParaRPr>
          </a:p>
        </p:txBody>
      </p:sp>
      <p:sp>
        <p:nvSpPr>
          <p:cNvPr id="265" name="Google Shape;265;p19"/>
          <p:cNvSpPr/>
          <p:nvPr/>
        </p:nvSpPr>
        <p:spPr>
          <a:xfrm>
            <a:off x="784441" y="1092585"/>
            <a:ext cx="1404600" cy="4617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2400" u="sng" cap="none" strike="noStrike">
                <a:solidFill>
                  <a:srgbClr val="F2F2F2"/>
                </a:solidFill>
                <a:latin typeface="Arial"/>
                <a:ea typeface="Arial"/>
                <a:cs typeface="Arial"/>
                <a:sym typeface="Arial"/>
              </a:rPr>
              <a:t>Website</a:t>
            </a:r>
            <a:r>
              <a:rPr b="0" i="0" lang="en-US" sz="2400" u="none" cap="none" strike="noStrike">
                <a:solidFill>
                  <a:srgbClr val="F2F2F2"/>
                </a:solidFill>
                <a:latin typeface="Arial"/>
                <a:ea typeface="Arial"/>
                <a:cs typeface="Arial"/>
                <a:sym typeface="Arial"/>
              </a:rPr>
              <a:t> </a:t>
            </a:r>
            <a:endParaRPr/>
          </a:p>
        </p:txBody>
      </p:sp>
      <p:sp>
        <p:nvSpPr>
          <p:cNvPr id="266" name="Google Shape;266;p19"/>
          <p:cNvSpPr/>
          <p:nvPr/>
        </p:nvSpPr>
        <p:spPr>
          <a:xfrm>
            <a:off x="127211" y="1564949"/>
            <a:ext cx="2718900" cy="8310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2400" u="none" cap="none" strike="noStrike">
                <a:solidFill>
                  <a:srgbClr val="F2F2F2"/>
                </a:solidFill>
                <a:latin typeface="Arial"/>
                <a:ea typeface="Arial"/>
                <a:cs typeface="Arial"/>
                <a:sym typeface="Arial"/>
              </a:rPr>
              <a:t>Use Case Diagram</a:t>
            </a:r>
            <a:endParaRPr/>
          </a:p>
          <a:p>
            <a:pPr indent="0" lvl="0" marL="0" marR="0" rtl="0" algn="ctr">
              <a:spcBef>
                <a:spcPts val="0"/>
              </a:spcBef>
              <a:spcAft>
                <a:spcPts val="0"/>
              </a:spcAft>
              <a:buNone/>
            </a:pPr>
            <a:r>
              <a:rPr b="0" i="0" lang="en-US" sz="2400" u="none" cap="none" strike="noStrike">
                <a:solidFill>
                  <a:srgbClr val="F2F2F2"/>
                </a:solidFill>
                <a:latin typeface="Arial"/>
                <a:ea typeface="Arial"/>
                <a:cs typeface="Arial"/>
                <a:sym typeface="Arial"/>
              </a:rPr>
              <a:t>Customer</a:t>
            </a:r>
            <a:endParaRPr/>
          </a:p>
        </p:txBody>
      </p:sp>
      <p:sp>
        <p:nvSpPr>
          <p:cNvPr id="267" name="Google Shape;267;p19"/>
          <p:cNvSpPr/>
          <p:nvPr/>
        </p:nvSpPr>
        <p:spPr>
          <a:xfrm>
            <a:off x="127210" y="3027729"/>
            <a:ext cx="2718900" cy="13233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2000" u="none" cap="none" strike="noStrike">
                <a:solidFill>
                  <a:srgbClr val="F2F2F2"/>
                </a:solidFill>
                <a:latin typeface="Trebuchet MS"/>
                <a:ea typeface="Trebuchet MS"/>
                <a:cs typeface="Trebuchet MS"/>
                <a:sym typeface="Trebuchet MS"/>
              </a:rPr>
              <a:t>Actors:</a:t>
            </a:r>
            <a:endParaRPr/>
          </a:p>
          <a:p>
            <a:pPr indent="0" lvl="0" marL="0" marR="0" rtl="0" algn="ctr">
              <a:spcBef>
                <a:spcPts val="0"/>
              </a:spcBef>
              <a:spcAft>
                <a:spcPts val="0"/>
              </a:spcAft>
              <a:buNone/>
            </a:pPr>
            <a:r>
              <a:t/>
            </a:r>
            <a:endParaRPr b="0" i="0" sz="2000" u="none" cap="none" strike="noStrike">
              <a:solidFill>
                <a:srgbClr val="F2F2F2"/>
              </a:solidFill>
              <a:latin typeface="Trebuchet MS"/>
              <a:ea typeface="Trebuchet MS"/>
              <a:cs typeface="Trebuchet MS"/>
              <a:sym typeface="Trebuchet MS"/>
            </a:endParaRPr>
          </a:p>
          <a:p>
            <a:pPr indent="-457200" lvl="0" marL="457200" marR="0" rtl="0" algn="l">
              <a:spcBef>
                <a:spcPts val="0"/>
              </a:spcBef>
              <a:spcAft>
                <a:spcPts val="0"/>
              </a:spcAft>
              <a:buClr>
                <a:srgbClr val="F2F2F2"/>
              </a:buClr>
              <a:buSzPts val="2000"/>
              <a:buFont typeface="Calibri"/>
              <a:buAutoNum type="arabicPeriod"/>
            </a:pPr>
            <a:r>
              <a:rPr b="0" i="0" lang="en-US" sz="2000" u="none" cap="none" strike="noStrike">
                <a:solidFill>
                  <a:srgbClr val="F2F2F2"/>
                </a:solidFill>
                <a:latin typeface="Trebuchet MS"/>
                <a:ea typeface="Trebuchet MS"/>
                <a:cs typeface="Trebuchet MS"/>
                <a:sym typeface="Trebuchet MS"/>
              </a:rPr>
              <a:t>Customer</a:t>
            </a:r>
            <a:endParaRPr/>
          </a:p>
          <a:p>
            <a:pPr indent="-457200" lvl="0" marL="457200" marR="0" rtl="0" algn="l">
              <a:spcBef>
                <a:spcPts val="0"/>
              </a:spcBef>
              <a:spcAft>
                <a:spcPts val="0"/>
              </a:spcAft>
              <a:buClr>
                <a:srgbClr val="F2F2F2"/>
              </a:buClr>
              <a:buSzPts val="2000"/>
              <a:buFont typeface="Calibri"/>
              <a:buAutoNum type="arabicPeriod"/>
            </a:pPr>
            <a:r>
              <a:rPr b="0" i="0" lang="en-US" sz="2000" u="none" cap="none" strike="noStrike">
                <a:solidFill>
                  <a:srgbClr val="F2F2F2"/>
                </a:solidFill>
                <a:latin typeface="Trebuchet MS"/>
                <a:ea typeface="Trebuchet MS"/>
                <a:cs typeface="Trebuchet MS"/>
                <a:sym typeface="Trebuchet MS"/>
              </a:rPr>
              <a:t>System (Website)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pic>
        <p:nvPicPr>
          <p:cNvPr id="272" name="Google Shape;272;p20"/>
          <p:cNvPicPr preferRelativeResize="0"/>
          <p:nvPr/>
        </p:nvPicPr>
        <p:blipFill rotWithShape="1">
          <a:blip r:embed="rId3">
            <a:alphaModFix/>
          </a:blip>
          <a:srcRect b="0" l="0" r="0" t="0"/>
          <a:stretch/>
        </p:blipFill>
        <p:spPr>
          <a:xfrm>
            <a:off x="3157508" y="105791"/>
            <a:ext cx="8795952" cy="6646417"/>
          </a:xfrm>
          <a:prstGeom prst="rect">
            <a:avLst/>
          </a:prstGeom>
          <a:noFill/>
          <a:ln>
            <a:noFill/>
          </a:ln>
          <a:effectLst>
            <a:outerShdw blurRad="190500" rotWithShape="0" algn="tl">
              <a:srgbClr val="000000">
                <a:alpha val="69800"/>
              </a:srgbClr>
            </a:outerShdw>
          </a:effectLst>
        </p:spPr>
      </p:pic>
      <p:sp>
        <p:nvSpPr>
          <p:cNvPr id="273" name="Google Shape;273;p20"/>
          <p:cNvSpPr txBox="1"/>
          <p:nvPr/>
        </p:nvSpPr>
        <p:spPr>
          <a:xfrm>
            <a:off x="-3" y="-15379"/>
            <a:ext cx="2981700" cy="6902100"/>
          </a:xfrm>
          <a:prstGeom prst="rect">
            <a:avLst/>
          </a:prstGeom>
          <a:gradFill>
            <a:gsLst>
              <a:gs pos="0">
                <a:srgbClr val="002060">
                  <a:alpha val="96862"/>
                </a:srgbClr>
              </a:gs>
              <a:gs pos="97000">
                <a:srgbClr val="002060">
                  <a:alpha val="96862"/>
                </a:srgbClr>
              </a:gs>
              <a:gs pos="100000">
                <a:srgbClr val="7989A9">
                  <a:alpha val="97647"/>
                </a:srgbClr>
              </a:gs>
            </a:gsLst>
            <a:lin ang="10800025" scaled="0"/>
          </a:gradFill>
          <a:ln>
            <a:noFill/>
          </a:ln>
        </p:spPr>
        <p:txBody>
          <a:bodyPr anchorCtr="0" anchor="t" bIns="45700" lIns="91425" spcFirstLastPara="1" rIns="91425" wrap="square" tIns="45700">
            <a:normAutofit fontScale="97500"/>
          </a:bodyPr>
          <a:lstStyle/>
          <a:p>
            <a:pPr indent="0" lvl="0" marL="0" marR="0" rtl="0" algn="ctr">
              <a:lnSpc>
                <a:spcPct val="90000"/>
              </a:lnSpc>
              <a:spcBef>
                <a:spcPts val="0"/>
              </a:spcBef>
              <a:spcAft>
                <a:spcPts val="0"/>
              </a:spcAft>
              <a:buClr>
                <a:schemeClr val="dk1"/>
              </a:buClr>
              <a:buSzPct val="100000"/>
              <a:buFont typeface="Calibri"/>
              <a:buNone/>
            </a:pPr>
            <a:r>
              <a:t/>
            </a:r>
            <a:endParaRPr b="0" i="0" sz="4000" u="none" cap="none" strike="noStrike">
              <a:gradFill flip="none" rotWithShape="1">
                <a:gsLst>
                  <a:gs pos="0">
                    <a:srgbClr val="8C8C8C">
                      <a:alpha val="100000"/>
                    </a:srgbClr>
                  </a:gs>
                  <a:gs pos="50000">
                    <a:srgbClr val="CACACA">
                      <a:alpha val="100000"/>
                    </a:srgbClr>
                  </a:gs>
                  <a:gs pos="100000">
                    <a:srgbClr val="F2F2F2">
                      <a:alpha val="100000"/>
                    </a:srgbClr>
                  </a:gs>
                </a:gsLst>
                <a:lin ang="5400000" scaled="1"/>
                <a:tileRect/>
              </a:gradFill>
              <a:latin typeface="Arial"/>
              <a:ea typeface="Arial"/>
              <a:cs typeface="Arial"/>
              <a:sym typeface="Arial"/>
            </a:endParaRPr>
          </a:p>
        </p:txBody>
      </p:sp>
      <p:sp>
        <p:nvSpPr>
          <p:cNvPr id="274" name="Google Shape;274;p20"/>
          <p:cNvSpPr/>
          <p:nvPr/>
        </p:nvSpPr>
        <p:spPr>
          <a:xfrm>
            <a:off x="483077" y="1092585"/>
            <a:ext cx="2007300" cy="4617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2400" u="sng" cap="none" strike="noStrike">
                <a:solidFill>
                  <a:srgbClr val="F2F2F2"/>
                </a:solidFill>
                <a:latin typeface="Arial"/>
                <a:ea typeface="Arial"/>
                <a:cs typeface="Arial"/>
                <a:sym typeface="Arial"/>
              </a:rPr>
              <a:t>Shipper App</a:t>
            </a:r>
            <a:r>
              <a:rPr b="0" i="0" lang="en-US" sz="2400" u="none" cap="none" strike="noStrike">
                <a:solidFill>
                  <a:srgbClr val="F2F2F2"/>
                </a:solidFill>
                <a:latin typeface="Arial"/>
                <a:ea typeface="Arial"/>
                <a:cs typeface="Arial"/>
                <a:sym typeface="Arial"/>
              </a:rPr>
              <a:t> </a:t>
            </a:r>
            <a:endParaRPr/>
          </a:p>
        </p:txBody>
      </p:sp>
      <p:sp>
        <p:nvSpPr>
          <p:cNvPr id="275" name="Google Shape;275;p20"/>
          <p:cNvSpPr/>
          <p:nvPr/>
        </p:nvSpPr>
        <p:spPr>
          <a:xfrm>
            <a:off x="127211" y="1680857"/>
            <a:ext cx="2718900" cy="4617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2400" u="none" cap="none" strike="noStrike">
                <a:solidFill>
                  <a:srgbClr val="F2F2F2"/>
                </a:solidFill>
                <a:latin typeface="Arial"/>
                <a:ea typeface="Arial"/>
                <a:cs typeface="Arial"/>
                <a:sym typeface="Arial"/>
              </a:rPr>
              <a:t>Use Case Diagram</a:t>
            </a:r>
            <a:endParaRPr/>
          </a:p>
        </p:txBody>
      </p:sp>
      <p:sp>
        <p:nvSpPr>
          <p:cNvPr id="276" name="Google Shape;276;p20"/>
          <p:cNvSpPr/>
          <p:nvPr/>
        </p:nvSpPr>
        <p:spPr>
          <a:xfrm>
            <a:off x="127210" y="2934959"/>
            <a:ext cx="2718900" cy="13233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2000" u="none" cap="none" strike="noStrike">
                <a:solidFill>
                  <a:srgbClr val="F2F2F2"/>
                </a:solidFill>
                <a:latin typeface="Trebuchet MS"/>
                <a:ea typeface="Trebuchet MS"/>
                <a:cs typeface="Trebuchet MS"/>
                <a:sym typeface="Trebuchet MS"/>
              </a:rPr>
              <a:t>Actors:</a:t>
            </a:r>
            <a:endParaRPr/>
          </a:p>
          <a:p>
            <a:pPr indent="0" lvl="0" marL="0" marR="0" rtl="0" algn="ctr">
              <a:spcBef>
                <a:spcPts val="0"/>
              </a:spcBef>
              <a:spcAft>
                <a:spcPts val="0"/>
              </a:spcAft>
              <a:buNone/>
            </a:pPr>
            <a:r>
              <a:t/>
            </a:r>
            <a:endParaRPr b="0" i="0" sz="2000" u="none" cap="none" strike="noStrike">
              <a:solidFill>
                <a:srgbClr val="F2F2F2"/>
              </a:solidFill>
              <a:latin typeface="Trebuchet MS"/>
              <a:ea typeface="Trebuchet MS"/>
              <a:cs typeface="Trebuchet MS"/>
              <a:sym typeface="Trebuchet MS"/>
            </a:endParaRPr>
          </a:p>
          <a:p>
            <a:pPr indent="-457200" lvl="0" marL="457200" marR="0" rtl="0" algn="l">
              <a:spcBef>
                <a:spcPts val="0"/>
              </a:spcBef>
              <a:spcAft>
                <a:spcPts val="0"/>
              </a:spcAft>
              <a:buClr>
                <a:srgbClr val="F2F2F2"/>
              </a:buClr>
              <a:buSzPts val="2000"/>
              <a:buFont typeface="Calibri"/>
              <a:buAutoNum type="arabicPeriod"/>
            </a:pPr>
            <a:r>
              <a:rPr b="0" i="0" lang="en-US" sz="2000" u="none" cap="none" strike="noStrike">
                <a:solidFill>
                  <a:srgbClr val="F2F2F2"/>
                </a:solidFill>
                <a:latin typeface="Trebuchet MS"/>
                <a:ea typeface="Trebuchet MS"/>
                <a:cs typeface="Trebuchet MS"/>
                <a:sym typeface="Trebuchet MS"/>
              </a:rPr>
              <a:t>Shipper</a:t>
            </a:r>
            <a:endParaRPr/>
          </a:p>
          <a:p>
            <a:pPr indent="-457200" lvl="0" marL="457200" marR="0" rtl="0" algn="l">
              <a:spcBef>
                <a:spcPts val="0"/>
              </a:spcBef>
              <a:spcAft>
                <a:spcPts val="0"/>
              </a:spcAft>
              <a:buClr>
                <a:srgbClr val="F2F2F2"/>
              </a:buClr>
              <a:buSzPts val="2000"/>
              <a:buFont typeface="Calibri"/>
              <a:buAutoNum type="arabicPeriod"/>
            </a:pPr>
            <a:r>
              <a:rPr b="0" i="0" lang="en-US" sz="2000" u="none" cap="none" strike="noStrike">
                <a:solidFill>
                  <a:srgbClr val="F2F2F2"/>
                </a:solidFill>
                <a:latin typeface="Trebuchet MS"/>
                <a:ea typeface="Trebuchet MS"/>
                <a:cs typeface="Trebuchet MS"/>
                <a:sym typeface="Trebuchet MS"/>
              </a:rPr>
              <a:t>System (Website)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A9BEE4"/>
            </a:gs>
            <a:gs pos="43000">
              <a:srgbClr val="A9BEE4"/>
            </a:gs>
            <a:gs pos="63000">
              <a:schemeClr val="accent1"/>
            </a:gs>
            <a:gs pos="100000">
              <a:srgbClr val="F5F7FC"/>
            </a:gs>
          </a:gsLst>
          <a:lin ang="0" scaled="0"/>
        </a:gradFill>
      </p:bgPr>
    </p:bg>
    <p:spTree>
      <p:nvGrpSpPr>
        <p:cNvPr id="280" name="Shape 280"/>
        <p:cNvGrpSpPr/>
        <p:nvPr/>
      </p:nvGrpSpPr>
      <p:grpSpPr>
        <a:xfrm>
          <a:off x="0" y="0"/>
          <a:ext cx="0" cy="0"/>
          <a:chOff x="0" y="0"/>
          <a:chExt cx="0" cy="0"/>
        </a:xfrm>
      </p:grpSpPr>
      <p:pic>
        <p:nvPicPr>
          <p:cNvPr id="281" name="Google Shape;281;p21"/>
          <p:cNvPicPr preferRelativeResize="0"/>
          <p:nvPr/>
        </p:nvPicPr>
        <p:blipFill rotWithShape="1">
          <a:blip r:embed="rId3">
            <a:alphaModFix/>
          </a:blip>
          <a:srcRect b="4543" l="0" r="5642" t="0"/>
          <a:stretch/>
        </p:blipFill>
        <p:spPr>
          <a:xfrm>
            <a:off x="4407276" y="155713"/>
            <a:ext cx="5664376" cy="6546574"/>
          </a:xfrm>
          <a:prstGeom prst="rect">
            <a:avLst/>
          </a:prstGeom>
          <a:noFill/>
          <a:ln>
            <a:noFill/>
          </a:ln>
          <a:effectLst>
            <a:outerShdw blurRad="190500" rotWithShape="0" algn="tl">
              <a:srgbClr val="000000">
                <a:alpha val="69800"/>
              </a:srgbClr>
            </a:outerShdw>
          </a:effectLst>
        </p:spPr>
      </p:pic>
      <p:sp>
        <p:nvSpPr>
          <p:cNvPr id="282" name="Google Shape;282;p21"/>
          <p:cNvSpPr txBox="1"/>
          <p:nvPr/>
        </p:nvSpPr>
        <p:spPr>
          <a:xfrm>
            <a:off x="-3" y="-15379"/>
            <a:ext cx="2981700" cy="6902100"/>
          </a:xfrm>
          <a:prstGeom prst="rect">
            <a:avLst/>
          </a:prstGeom>
          <a:gradFill>
            <a:gsLst>
              <a:gs pos="0">
                <a:srgbClr val="002060">
                  <a:alpha val="96862"/>
                </a:srgbClr>
              </a:gs>
              <a:gs pos="97000">
                <a:srgbClr val="002060">
                  <a:alpha val="96862"/>
                </a:srgbClr>
              </a:gs>
              <a:gs pos="100000">
                <a:srgbClr val="7989A9">
                  <a:alpha val="97647"/>
                </a:srgbClr>
              </a:gs>
            </a:gsLst>
            <a:lin ang="10800025" scaled="0"/>
          </a:gradFill>
          <a:ln>
            <a:noFill/>
          </a:ln>
        </p:spPr>
        <p:txBody>
          <a:bodyPr anchorCtr="0" anchor="t" bIns="45700" lIns="91425" spcFirstLastPara="1" rIns="91425" wrap="square" tIns="45700">
            <a:normAutofit fontScale="97500"/>
          </a:bodyPr>
          <a:lstStyle/>
          <a:p>
            <a:pPr indent="0" lvl="0" marL="0" marR="0" rtl="0" algn="ctr">
              <a:lnSpc>
                <a:spcPct val="90000"/>
              </a:lnSpc>
              <a:spcBef>
                <a:spcPts val="0"/>
              </a:spcBef>
              <a:spcAft>
                <a:spcPts val="0"/>
              </a:spcAft>
              <a:buClr>
                <a:schemeClr val="dk1"/>
              </a:buClr>
              <a:buSzPct val="100000"/>
              <a:buFont typeface="Calibri"/>
              <a:buNone/>
            </a:pPr>
            <a:r>
              <a:t/>
            </a:r>
            <a:endParaRPr b="0" i="0" sz="4000" u="none" cap="none" strike="noStrike">
              <a:gradFill flip="none" rotWithShape="1">
                <a:gsLst>
                  <a:gs pos="0">
                    <a:srgbClr val="8C8C8C">
                      <a:alpha val="100000"/>
                    </a:srgbClr>
                  </a:gs>
                  <a:gs pos="50000">
                    <a:srgbClr val="CACACA">
                      <a:alpha val="100000"/>
                    </a:srgbClr>
                  </a:gs>
                  <a:gs pos="100000">
                    <a:srgbClr val="F2F2F2">
                      <a:alpha val="100000"/>
                    </a:srgbClr>
                  </a:gs>
                </a:gsLst>
                <a:lin ang="5400000" scaled="1"/>
                <a:tileRect/>
              </a:gradFill>
              <a:latin typeface="Arial"/>
              <a:ea typeface="Arial"/>
              <a:cs typeface="Arial"/>
              <a:sym typeface="Arial"/>
            </a:endParaRPr>
          </a:p>
        </p:txBody>
      </p:sp>
      <p:sp>
        <p:nvSpPr>
          <p:cNvPr id="283" name="Google Shape;283;p21"/>
          <p:cNvSpPr/>
          <p:nvPr/>
        </p:nvSpPr>
        <p:spPr>
          <a:xfrm>
            <a:off x="728947" y="1092585"/>
            <a:ext cx="1515600" cy="523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2800" u="none" cap="none" strike="noStrike">
                <a:solidFill>
                  <a:srgbClr val="F2F2F2"/>
                </a:solidFill>
                <a:latin typeface="Trebuchet MS"/>
                <a:ea typeface="Trebuchet MS"/>
                <a:cs typeface="Trebuchet MS"/>
                <a:sym typeface="Trebuchet MS"/>
              </a:rPr>
              <a:t>Seller’s </a:t>
            </a:r>
            <a:endParaRPr/>
          </a:p>
        </p:txBody>
      </p:sp>
      <p:sp>
        <p:nvSpPr>
          <p:cNvPr id="284" name="Google Shape;284;p21"/>
          <p:cNvSpPr/>
          <p:nvPr/>
        </p:nvSpPr>
        <p:spPr>
          <a:xfrm>
            <a:off x="57479" y="1616465"/>
            <a:ext cx="2858400" cy="4617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2400" u="none" cap="none" strike="noStrike">
                <a:solidFill>
                  <a:srgbClr val="F2F2F2"/>
                </a:solidFill>
                <a:latin typeface="Arial"/>
                <a:ea typeface="Arial"/>
                <a:cs typeface="Arial"/>
                <a:sym typeface="Arial"/>
              </a:rPr>
              <a:t>Sequence Diagram</a:t>
            </a:r>
            <a:endParaRPr/>
          </a:p>
        </p:txBody>
      </p:sp>
      <p:sp>
        <p:nvSpPr>
          <p:cNvPr id="285" name="Google Shape;285;p21"/>
          <p:cNvSpPr/>
          <p:nvPr/>
        </p:nvSpPr>
        <p:spPr>
          <a:xfrm>
            <a:off x="127210" y="2934959"/>
            <a:ext cx="2718900" cy="13233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2000" u="none" cap="none" strike="noStrike">
                <a:solidFill>
                  <a:srgbClr val="F2F2F2"/>
                </a:solidFill>
                <a:latin typeface="Trebuchet MS"/>
                <a:ea typeface="Trebuchet MS"/>
                <a:cs typeface="Trebuchet MS"/>
                <a:sym typeface="Trebuchet MS"/>
              </a:rPr>
              <a:t>Actors:</a:t>
            </a:r>
            <a:endParaRPr/>
          </a:p>
          <a:p>
            <a:pPr indent="0" lvl="0" marL="0" marR="0" rtl="0" algn="ctr">
              <a:spcBef>
                <a:spcPts val="0"/>
              </a:spcBef>
              <a:spcAft>
                <a:spcPts val="0"/>
              </a:spcAft>
              <a:buNone/>
            </a:pPr>
            <a:r>
              <a:t/>
            </a:r>
            <a:endParaRPr b="0" i="0" sz="2000" u="none" cap="none" strike="noStrike">
              <a:solidFill>
                <a:srgbClr val="F2F2F2"/>
              </a:solidFill>
              <a:latin typeface="Trebuchet MS"/>
              <a:ea typeface="Trebuchet MS"/>
              <a:cs typeface="Trebuchet MS"/>
              <a:sym typeface="Trebuchet MS"/>
            </a:endParaRPr>
          </a:p>
          <a:p>
            <a:pPr indent="-457200" lvl="0" marL="457200" marR="0" rtl="0" algn="l">
              <a:spcBef>
                <a:spcPts val="0"/>
              </a:spcBef>
              <a:spcAft>
                <a:spcPts val="0"/>
              </a:spcAft>
              <a:buClr>
                <a:srgbClr val="F2F2F2"/>
              </a:buClr>
              <a:buSzPts val="2000"/>
              <a:buFont typeface="Calibri"/>
              <a:buAutoNum type="arabicPeriod"/>
            </a:pPr>
            <a:r>
              <a:rPr b="0" i="0" lang="en-US" sz="2000" u="none" cap="none" strike="noStrike">
                <a:solidFill>
                  <a:srgbClr val="F2F2F2"/>
                </a:solidFill>
                <a:latin typeface="Trebuchet MS"/>
                <a:ea typeface="Trebuchet MS"/>
                <a:cs typeface="Trebuchet MS"/>
                <a:sym typeface="Trebuchet MS"/>
              </a:rPr>
              <a:t>Shipper</a:t>
            </a:r>
            <a:endParaRPr/>
          </a:p>
          <a:p>
            <a:pPr indent="-457200" lvl="0" marL="457200" marR="0" rtl="0" algn="l">
              <a:spcBef>
                <a:spcPts val="0"/>
              </a:spcBef>
              <a:spcAft>
                <a:spcPts val="0"/>
              </a:spcAft>
              <a:buClr>
                <a:srgbClr val="F2F2F2"/>
              </a:buClr>
              <a:buSzPts val="2000"/>
              <a:buFont typeface="Calibri"/>
              <a:buAutoNum type="arabicPeriod"/>
            </a:pPr>
            <a:r>
              <a:rPr b="0" i="0" lang="en-US" sz="2000" u="none" cap="none" strike="noStrike">
                <a:solidFill>
                  <a:srgbClr val="F2F2F2"/>
                </a:solidFill>
                <a:latin typeface="Trebuchet MS"/>
                <a:ea typeface="Trebuchet MS"/>
                <a:cs typeface="Trebuchet MS"/>
                <a:sym typeface="Trebuchet MS"/>
              </a:rPr>
              <a:t>System (Website)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